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sldIdLst>
    <p:sldId id="256" r:id="rId5"/>
    <p:sldId id="257" r:id="rId6"/>
    <p:sldId id="258" r:id="rId7"/>
    <p:sldId id="282" r:id="rId8"/>
    <p:sldId id="295" r:id="rId9"/>
    <p:sldId id="287" r:id="rId10"/>
    <p:sldId id="291" r:id="rId11"/>
    <p:sldId id="292" r:id="rId12"/>
    <p:sldId id="293" r:id="rId13"/>
    <p:sldId id="294" r:id="rId14"/>
    <p:sldId id="29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a Sharp" initials="JS" lastIdx="2" clrIdx="0">
    <p:extLst>
      <p:ext uri="{19B8F6BF-5375-455C-9EA6-DF929625EA0E}">
        <p15:presenceInfo xmlns:p15="http://schemas.microsoft.com/office/powerpoint/2012/main" userId="cb61e41f96653a39" providerId="Windows Live"/>
      </p:ext>
    </p:extLst>
  </p:cmAuthor>
  <p:cmAuthor id="2" name="Andrew Dressel" initials="AD" lastIdx="9" clrIdx="1">
    <p:extLst>
      <p:ext uri="{19B8F6BF-5375-455C-9EA6-DF929625EA0E}">
        <p15:presenceInfo xmlns:p15="http://schemas.microsoft.com/office/powerpoint/2012/main" userId="S::andrew.dressel@guidehouse.com::ac4df191-f174-43b0-ab51-4911c9b1a3b7" providerId="AD"/>
      </p:ext>
    </p:extLst>
  </p:cmAuthor>
  <p:cmAuthor id="3" name="Sarah Bilbao" initials="SB" lastIdx="1" clrIdx="2">
    <p:extLst>
      <p:ext uri="{19B8F6BF-5375-455C-9EA6-DF929625EA0E}">
        <p15:presenceInfo xmlns:p15="http://schemas.microsoft.com/office/powerpoint/2012/main" userId="S::sarah.bilbao@guidehouse.com::3b68ab3a-bcf3-45a8-9b9c-71f868047fb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80CA"/>
    <a:srgbClr val="FFCB08"/>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57B3F6-3798-4858-92CA-9BF8B17E9E7D}" v="1288" dt="2022-05-10T22:57:18.945"/>
    <p1510:client id="{6C5DC3A1-40A3-9514-2A08-11AE58500765}" v="362" dt="2022-05-10T22:09:40.702"/>
    <p1510:client id="{878DD94A-8AC7-47BA-96BE-A03F3878728F}" v="548" dt="2022-05-10T20:05:00.582"/>
    <p1510:client id="{D5AD25EE-84EA-4E25-AC43-DE5A21C90FB7}" v="4580" dt="2022-05-10T22:44:50.4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115" d="100"/>
          <a:sy n="115" d="100"/>
        </p:scale>
        <p:origin x="396"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Bilbao" userId="3b68ab3a-bcf3-45a8-9b9c-71f868047fb8" providerId="ADAL" clId="{D5AD25EE-84EA-4E25-AC43-DE5A21C90FB7}"/>
    <pc:docChg chg="undo custSel addSld delSld modSld sldOrd">
      <pc:chgData name="Sarah Bilbao" userId="3b68ab3a-bcf3-45a8-9b9c-71f868047fb8" providerId="ADAL" clId="{D5AD25EE-84EA-4E25-AC43-DE5A21C90FB7}" dt="2022-05-10T22:44:50.453" v="4577" actId="1076"/>
      <pc:docMkLst>
        <pc:docMk/>
      </pc:docMkLst>
      <pc:sldChg chg="modSp mod">
        <pc:chgData name="Sarah Bilbao" userId="3b68ab3a-bcf3-45a8-9b9c-71f868047fb8" providerId="ADAL" clId="{D5AD25EE-84EA-4E25-AC43-DE5A21C90FB7}" dt="2022-05-10T22:44:50.453" v="4577" actId="1076"/>
        <pc:sldMkLst>
          <pc:docMk/>
          <pc:sldMk cId="1374539147" sldId="258"/>
        </pc:sldMkLst>
        <pc:spChg chg="mod">
          <ac:chgData name="Sarah Bilbao" userId="3b68ab3a-bcf3-45a8-9b9c-71f868047fb8" providerId="ADAL" clId="{D5AD25EE-84EA-4E25-AC43-DE5A21C90FB7}" dt="2022-05-10T22:43:47.358" v="4576" actId="20577"/>
          <ac:spMkLst>
            <pc:docMk/>
            <pc:sldMk cId="1374539147" sldId="258"/>
            <ac:spMk id="11" creationId="{00000000-0000-0000-0000-000000000000}"/>
          </ac:spMkLst>
        </pc:spChg>
        <pc:picChg chg="mod">
          <ac:chgData name="Sarah Bilbao" userId="3b68ab3a-bcf3-45a8-9b9c-71f868047fb8" providerId="ADAL" clId="{D5AD25EE-84EA-4E25-AC43-DE5A21C90FB7}" dt="2022-05-10T22:44:50.453" v="4577" actId="1076"/>
          <ac:picMkLst>
            <pc:docMk/>
            <pc:sldMk cId="1374539147" sldId="258"/>
            <ac:picMk id="5" creationId="{486F93CE-AAEF-4828-827E-E3461D2BB949}"/>
          </ac:picMkLst>
        </pc:picChg>
      </pc:sldChg>
      <pc:sldChg chg="modSp mod">
        <pc:chgData name="Sarah Bilbao" userId="3b68ab3a-bcf3-45a8-9b9c-71f868047fb8" providerId="ADAL" clId="{D5AD25EE-84EA-4E25-AC43-DE5A21C90FB7}" dt="2022-05-10T21:27:12.310" v="346" actId="20577"/>
        <pc:sldMkLst>
          <pc:docMk/>
          <pc:sldMk cId="1438280418" sldId="282"/>
        </pc:sldMkLst>
        <pc:spChg chg="mod">
          <ac:chgData name="Sarah Bilbao" userId="3b68ab3a-bcf3-45a8-9b9c-71f868047fb8" providerId="ADAL" clId="{D5AD25EE-84EA-4E25-AC43-DE5A21C90FB7}" dt="2022-05-10T21:27:12.310" v="346" actId="20577"/>
          <ac:spMkLst>
            <pc:docMk/>
            <pc:sldMk cId="1438280418" sldId="282"/>
            <ac:spMk id="34" creationId="{00000000-0000-0000-0000-000000000000}"/>
          </ac:spMkLst>
        </pc:spChg>
      </pc:sldChg>
      <pc:sldChg chg="modSp mod">
        <pc:chgData name="Sarah Bilbao" userId="3b68ab3a-bcf3-45a8-9b9c-71f868047fb8" providerId="ADAL" clId="{D5AD25EE-84EA-4E25-AC43-DE5A21C90FB7}" dt="2022-05-10T21:47:59.850" v="4117" actId="20577"/>
        <pc:sldMkLst>
          <pc:docMk/>
          <pc:sldMk cId="3854810420" sldId="287"/>
        </pc:sldMkLst>
        <pc:spChg chg="mod">
          <ac:chgData name="Sarah Bilbao" userId="3b68ab3a-bcf3-45a8-9b9c-71f868047fb8" providerId="ADAL" clId="{D5AD25EE-84EA-4E25-AC43-DE5A21C90FB7}" dt="2022-05-10T21:47:59.850" v="4117" actId="20577"/>
          <ac:spMkLst>
            <pc:docMk/>
            <pc:sldMk cId="3854810420" sldId="287"/>
            <ac:spMk id="2" creationId="{B97F3277-8E77-BC4D-AED2-9DA2844454B3}"/>
          </ac:spMkLst>
        </pc:spChg>
        <pc:spChg chg="mod">
          <ac:chgData name="Sarah Bilbao" userId="3b68ab3a-bcf3-45a8-9b9c-71f868047fb8" providerId="ADAL" clId="{D5AD25EE-84EA-4E25-AC43-DE5A21C90FB7}" dt="2022-05-10T21:29:01.381" v="473" actId="20577"/>
          <ac:spMkLst>
            <pc:docMk/>
            <pc:sldMk cId="3854810420" sldId="287"/>
            <ac:spMk id="3" creationId="{3A2705D9-B0D7-3A4A-99A3-F880E5975B41}"/>
          </ac:spMkLst>
        </pc:spChg>
      </pc:sldChg>
      <pc:sldChg chg="addSp delSp modSp add mod">
        <pc:chgData name="Sarah Bilbao" userId="3b68ab3a-bcf3-45a8-9b9c-71f868047fb8" providerId="ADAL" clId="{D5AD25EE-84EA-4E25-AC43-DE5A21C90FB7}" dt="2022-05-10T22:30:30.842" v="4405" actId="208"/>
        <pc:sldMkLst>
          <pc:docMk/>
          <pc:sldMk cId="3271610094" sldId="292"/>
        </pc:sldMkLst>
        <pc:spChg chg="mod">
          <ac:chgData name="Sarah Bilbao" userId="3b68ab3a-bcf3-45a8-9b9c-71f868047fb8" providerId="ADAL" clId="{D5AD25EE-84EA-4E25-AC43-DE5A21C90FB7}" dt="2022-05-10T21:51:12.804" v="4224" actId="20577"/>
          <ac:spMkLst>
            <pc:docMk/>
            <pc:sldMk cId="3271610094" sldId="292"/>
            <ac:spMk id="2" creationId="{B97F3277-8E77-BC4D-AED2-9DA2844454B3}"/>
          </ac:spMkLst>
        </pc:spChg>
        <pc:spChg chg="mod">
          <ac:chgData name="Sarah Bilbao" userId="3b68ab3a-bcf3-45a8-9b9c-71f868047fb8" providerId="ADAL" clId="{D5AD25EE-84EA-4E25-AC43-DE5A21C90FB7}" dt="2022-05-10T21:47:07.586" v="4112" actId="14100"/>
          <ac:spMkLst>
            <pc:docMk/>
            <pc:sldMk cId="3271610094" sldId="292"/>
            <ac:spMk id="13" creationId="{9A6F81E2-B0CE-40E7-B41F-06172A4A82B2}"/>
          </ac:spMkLst>
        </pc:spChg>
        <pc:spChg chg="del">
          <ac:chgData name="Sarah Bilbao" userId="3b68ab3a-bcf3-45a8-9b9c-71f868047fb8" providerId="ADAL" clId="{D5AD25EE-84EA-4E25-AC43-DE5A21C90FB7}" dt="2022-05-10T21:32:03.665" v="894" actId="478"/>
          <ac:spMkLst>
            <pc:docMk/>
            <pc:sldMk cId="3271610094" sldId="292"/>
            <ac:spMk id="17" creationId="{00000000-0000-0000-0000-000000000000}"/>
          </ac:spMkLst>
        </pc:spChg>
        <pc:spChg chg="add del mod">
          <ac:chgData name="Sarah Bilbao" userId="3b68ab3a-bcf3-45a8-9b9c-71f868047fb8" providerId="ADAL" clId="{D5AD25EE-84EA-4E25-AC43-DE5A21C90FB7}" dt="2022-05-10T22:22:24.632" v="4349" actId="478"/>
          <ac:spMkLst>
            <pc:docMk/>
            <pc:sldMk cId="3271610094" sldId="292"/>
            <ac:spMk id="18" creationId="{4715EC72-C5C7-424C-A0CE-4A0FF801351B}"/>
          </ac:spMkLst>
        </pc:spChg>
        <pc:picChg chg="del">
          <ac:chgData name="Sarah Bilbao" userId="3b68ab3a-bcf3-45a8-9b9c-71f868047fb8" providerId="ADAL" clId="{D5AD25EE-84EA-4E25-AC43-DE5A21C90FB7}" dt="2022-05-10T22:01:20.433" v="4321" actId="478"/>
          <ac:picMkLst>
            <pc:docMk/>
            <pc:sldMk cId="3271610094" sldId="292"/>
            <ac:picMk id="4" creationId="{00000000-0000-0000-0000-000000000000}"/>
          </ac:picMkLst>
        </pc:picChg>
        <pc:picChg chg="add mod">
          <ac:chgData name="Sarah Bilbao" userId="3b68ab3a-bcf3-45a8-9b9c-71f868047fb8" providerId="ADAL" clId="{D5AD25EE-84EA-4E25-AC43-DE5A21C90FB7}" dt="2022-05-10T22:30:11.133" v="4399" actId="14100"/>
          <ac:picMkLst>
            <pc:docMk/>
            <pc:sldMk cId="3271610094" sldId="292"/>
            <ac:picMk id="5" creationId="{300AD22F-6610-4C63-953F-A888F53A53E9}"/>
          </ac:picMkLst>
        </pc:picChg>
        <pc:picChg chg="add mod">
          <ac:chgData name="Sarah Bilbao" userId="3b68ab3a-bcf3-45a8-9b9c-71f868047fb8" providerId="ADAL" clId="{D5AD25EE-84EA-4E25-AC43-DE5A21C90FB7}" dt="2022-05-10T22:30:07.888" v="4397" actId="14100"/>
          <ac:picMkLst>
            <pc:docMk/>
            <pc:sldMk cId="3271610094" sldId="292"/>
            <ac:picMk id="7" creationId="{E68EC379-F481-427B-AE1B-DB96A4F5F1A0}"/>
          </ac:picMkLst>
        </pc:picChg>
        <pc:picChg chg="add del mod">
          <ac:chgData name="Sarah Bilbao" userId="3b68ab3a-bcf3-45a8-9b9c-71f868047fb8" providerId="ADAL" clId="{D5AD25EE-84EA-4E25-AC43-DE5A21C90FB7}" dt="2022-05-10T22:22:01.086" v="4343" actId="21"/>
          <ac:picMkLst>
            <pc:docMk/>
            <pc:sldMk cId="3271610094" sldId="292"/>
            <ac:picMk id="15" creationId="{510499A3-A883-42B8-AD76-DF105CDEF0E3}"/>
          </ac:picMkLst>
        </pc:picChg>
        <pc:picChg chg="add mod">
          <ac:chgData name="Sarah Bilbao" userId="3b68ab3a-bcf3-45a8-9b9c-71f868047fb8" providerId="ADAL" clId="{D5AD25EE-84EA-4E25-AC43-DE5A21C90FB7}" dt="2022-05-10T22:30:30.842" v="4405" actId="208"/>
          <ac:picMkLst>
            <pc:docMk/>
            <pc:sldMk cId="3271610094" sldId="292"/>
            <ac:picMk id="21" creationId="{0E535A92-7037-4163-B830-34C911521D8E}"/>
          </ac:picMkLst>
        </pc:picChg>
        <pc:picChg chg="del">
          <ac:chgData name="Sarah Bilbao" userId="3b68ab3a-bcf3-45a8-9b9c-71f868047fb8" providerId="ADAL" clId="{D5AD25EE-84EA-4E25-AC43-DE5A21C90FB7}" dt="2022-05-10T22:20:08.257" v="4336" actId="478"/>
          <ac:picMkLst>
            <pc:docMk/>
            <pc:sldMk cId="3271610094" sldId="292"/>
            <ac:picMk id="1026" creationId="{00000000-0000-0000-0000-000000000000}"/>
          </ac:picMkLst>
        </pc:picChg>
        <pc:picChg chg="del">
          <ac:chgData name="Sarah Bilbao" userId="3b68ab3a-bcf3-45a8-9b9c-71f868047fb8" providerId="ADAL" clId="{D5AD25EE-84EA-4E25-AC43-DE5A21C90FB7}" dt="2022-05-10T22:19:56.839" v="4331" actId="478"/>
          <ac:picMkLst>
            <pc:docMk/>
            <pc:sldMk cId="3271610094" sldId="292"/>
            <ac:picMk id="1028" creationId="{00000000-0000-0000-0000-000000000000}"/>
          </ac:picMkLst>
        </pc:picChg>
      </pc:sldChg>
      <pc:sldChg chg="addSp delSp modSp add mod addCm modCm">
        <pc:chgData name="Sarah Bilbao" userId="3b68ab3a-bcf3-45a8-9b9c-71f868047fb8" providerId="ADAL" clId="{D5AD25EE-84EA-4E25-AC43-DE5A21C90FB7}" dt="2022-05-10T22:35:00.933" v="4514" actId="5900"/>
        <pc:sldMkLst>
          <pc:docMk/>
          <pc:sldMk cId="2061161180" sldId="293"/>
        </pc:sldMkLst>
        <pc:spChg chg="mod">
          <ac:chgData name="Sarah Bilbao" userId="3b68ab3a-bcf3-45a8-9b9c-71f868047fb8" providerId="ADAL" clId="{D5AD25EE-84EA-4E25-AC43-DE5A21C90FB7}" dt="2022-05-10T22:34:54.751" v="4512" actId="20577"/>
          <ac:spMkLst>
            <pc:docMk/>
            <pc:sldMk cId="2061161180" sldId="293"/>
            <ac:spMk id="2" creationId="{B97F3277-8E77-BC4D-AED2-9DA2844454B3}"/>
          </ac:spMkLst>
        </pc:spChg>
        <pc:spChg chg="add del mod">
          <ac:chgData name="Sarah Bilbao" userId="3b68ab3a-bcf3-45a8-9b9c-71f868047fb8" providerId="ADAL" clId="{D5AD25EE-84EA-4E25-AC43-DE5A21C90FB7}" dt="2022-05-10T22:01:06.642" v="4320" actId="21"/>
          <ac:spMkLst>
            <pc:docMk/>
            <pc:sldMk cId="2061161180" sldId="293"/>
            <ac:spMk id="5" creationId="{C6D8BD7A-9967-4913-8F89-AE099ED48EF0}"/>
          </ac:spMkLst>
        </pc:spChg>
        <pc:spChg chg="add del mod">
          <ac:chgData name="Sarah Bilbao" userId="3b68ab3a-bcf3-45a8-9b9c-71f868047fb8" providerId="ADAL" clId="{D5AD25EE-84EA-4E25-AC43-DE5A21C90FB7}" dt="2022-05-10T22:01:29.456" v="4324" actId="478"/>
          <ac:spMkLst>
            <pc:docMk/>
            <pc:sldMk cId="2061161180" sldId="293"/>
            <ac:spMk id="7" creationId="{E51DDCC9-AA4B-4401-B5B2-D5E76D453293}"/>
          </ac:spMkLst>
        </pc:spChg>
        <pc:spChg chg="mod">
          <ac:chgData name="Sarah Bilbao" userId="3b68ab3a-bcf3-45a8-9b9c-71f868047fb8" providerId="ADAL" clId="{D5AD25EE-84EA-4E25-AC43-DE5A21C90FB7}" dt="2022-05-10T21:47:19.071" v="4114" actId="14100"/>
          <ac:spMkLst>
            <pc:docMk/>
            <pc:sldMk cId="2061161180" sldId="293"/>
            <ac:spMk id="13" creationId="{9A6F81E2-B0CE-40E7-B41F-06172A4A82B2}"/>
          </ac:spMkLst>
        </pc:spChg>
        <pc:picChg chg="del">
          <ac:chgData name="Sarah Bilbao" userId="3b68ab3a-bcf3-45a8-9b9c-71f868047fb8" providerId="ADAL" clId="{D5AD25EE-84EA-4E25-AC43-DE5A21C90FB7}" dt="2022-05-10T21:59:48.659" v="4312" actId="478"/>
          <ac:picMkLst>
            <pc:docMk/>
            <pc:sldMk cId="2061161180" sldId="293"/>
            <ac:picMk id="4" creationId="{00000000-0000-0000-0000-000000000000}"/>
          </ac:picMkLst>
        </pc:picChg>
        <pc:picChg chg="add del mod">
          <ac:chgData name="Sarah Bilbao" userId="3b68ab3a-bcf3-45a8-9b9c-71f868047fb8" providerId="ADAL" clId="{D5AD25EE-84EA-4E25-AC43-DE5A21C90FB7}" dt="2022-05-10T22:01:25.133" v="4323" actId="478"/>
          <ac:picMkLst>
            <pc:docMk/>
            <pc:sldMk cId="2061161180" sldId="293"/>
            <ac:picMk id="15" creationId="{F0879D4F-FD6A-48E8-8C6B-6D7517AADF5A}"/>
          </ac:picMkLst>
        </pc:picChg>
        <pc:picChg chg="add mod">
          <ac:chgData name="Sarah Bilbao" userId="3b68ab3a-bcf3-45a8-9b9c-71f868047fb8" providerId="ADAL" clId="{D5AD25EE-84EA-4E25-AC43-DE5A21C90FB7}" dt="2022-05-10T22:29:13.483" v="4388" actId="208"/>
          <ac:picMkLst>
            <pc:docMk/>
            <pc:sldMk cId="2061161180" sldId="293"/>
            <ac:picMk id="17" creationId="{F1185F04-E924-4E51-BEA7-1A3DAD73CA1C}"/>
          </ac:picMkLst>
        </pc:picChg>
        <pc:picChg chg="add mod modCrop">
          <ac:chgData name="Sarah Bilbao" userId="3b68ab3a-bcf3-45a8-9b9c-71f868047fb8" providerId="ADAL" clId="{D5AD25EE-84EA-4E25-AC43-DE5A21C90FB7}" dt="2022-05-10T22:29:11.238" v="4387" actId="208"/>
          <ac:picMkLst>
            <pc:docMk/>
            <pc:sldMk cId="2061161180" sldId="293"/>
            <ac:picMk id="19" creationId="{4291F947-9796-43DC-A49E-7C1F6D604375}"/>
          </ac:picMkLst>
        </pc:picChg>
        <pc:picChg chg="add mod">
          <ac:chgData name="Sarah Bilbao" userId="3b68ab3a-bcf3-45a8-9b9c-71f868047fb8" providerId="ADAL" clId="{D5AD25EE-84EA-4E25-AC43-DE5A21C90FB7}" dt="2022-05-10T22:29:16.665" v="4389" actId="208"/>
          <ac:picMkLst>
            <pc:docMk/>
            <pc:sldMk cId="2061161180" sldId="293"/>
            <ac:picMk id="20" creationId="{0FCFCC1C-AABE-4099-A586-89EECB3671ED}"/>
          </ac:picMkLst>
        </pc:picChg>
        <pc:picChg chg="del">
          <ac:chgData name="Sarah Bilbao" userId="3b68ab3a-bcf3-45a8-9b9c-71f868047fb8" providerId="ADAL" clId="{D5AD25EE-84EA-4E25-AC43-DE5A21C90FB7}" dt="2022-05-10T22:03:03.043" v="4325" actId="478"/>
          <ac:picMkLst>
            <pc:docMk/>
            <pc:sldMk cId="2061161180" sldId="293"/>
            <ac:picMk id="1026" creationId="{00000000-0000-0000-0000-000000000000}"/>
          </ac:picMkLst>
        </pc:picChg>
        <pc:picChg chg="del mod">
          <ac:chgData name="Sarah Bilbao" userId="3b68ab3a-bcf3-45a8-9b9c-71f868047fb8" providerId="ADAL" clId="{D5AD25EE-84EA-4E25-AC43-DE5A21C90FB7}" dt="2022-05-10T22:22:06.301" v="4345" actId="478"/>
          <ac:picMkLst>
            <pc:docMk/>
            <pc:sldMk cId="2061161180" sldId="293"/>
            <ac:picMk id="1028" creationId="{00000000-0000-0000-0000-000000000000}"/>
          </ac:picMkLst>
        </pc:picChg>
      </pc:sldChg>
      <pc:sldChg chg="addSp delSp modSp add mod">
        <pc:chgData name="Sarah Bilbao" userId="3b68ab3a-bcf3-45a8-9b9c-71f868047fb8" providerId="ADAL" clId="{D5AD25EE-84EA-4E25-AC43-DE5A21C90FB7}" dt="2022-05-10T22:32:14.232" v="4416" actId="1076"/>
        <pc:sldMkLst>
          <pc:docMk/>
          <pc:sldMk cId="2493108783" sldId="294"/>
        </pc:sldMkLst>
        <pc:spChg chg="mod">
          <ac:chgData name="Sarah Bilbao" userId="3b68ab3a-bcf3-45a8-9b9c-71f868047fb8" providerId="ADAL" clId="{D5AD25EE-84EA-4E25-AC43-DE5A21C90FB7}" dt="2022-05-10T21:54:29.212" v="4311" actId="20577"/>
          <ac:spMkLst>
            <pc:docMk/>
            <pc:sldMk cId="2493108783" sldId="294"/>
            <ac:spMk id="2" creationId="{B97F3277-8E77-BC4D-AED2-9DA2844454B3}"/>
          </ac:spMkLst>
        </pc:spChg>
        <pc:spChg chg="mod">
          <ac:chgData name="Sarah Bilbao" userId="3b68ab3a-bcf3-45a8-9b9c-71f868047fb8" providerId="ADAL" clId="{D5AD25EE-84EA-4E25-AC43-DE5A21C90FB7}" dt="2022-05-10T21:47:26.519" v="4116" actId="14100"/>
          <ac:spMkLst>
            <pc:docMk/>
            <pc:sldMk cId="2493108783" sldId="294"/>
            <ac:spMk id="13" creationId="{9A6F81E2-B0CE-40E7-B41F-06172A4A82B2}"/>
          </ac:spMkLst>
        </pc:spChg>
        <pc:picChg chg="del">
          <ac:chgData name="Sarah Bilbao" userId="3b68ab3a-bcf3-45a8-9b9c-71f868047fb8" providerId="ADAL" clId="{D5AD25EE-84EA-4E25-AC43-DE5A21C90FB7}" dt="2022-05-10T22:27:18.374" v="4364" actId="478"/>
          <ac:picMkLst>
            <pc:docMk/>
            <pc:sldMk cId="2493108783" sldId="294"/>
            <ac:picMk id="4" creationId="{00000000-0000-0000-0000-000000000000}"/>
          </ac:picMkLst>
        </pc:picChg>
        <pc:picChg chg="add del">
          <ac:chgData name="Sarah Bilbao" userId="3b68ab3a-bcf3-45a8-9b9c-71f868047fb8" providerId="ADAL" clId="{D5AD25EE-84EA-4E25-AC43-DE5A21C90FB7}" dt="2022-05-10T22:24:55.361" v="4358" actId="478"/>
          <ac:picMkLst>
            <pc:docMk/>
            <pc:sldMk cId="2493108783" sldId="294"/>
            <ac:picMk id="5" creationId="{86EC3D84-C0A3-4814-903C-395BF2207C8E}"/>
          </ac:picMkLst>
        </pc:picChg>
        <pc:picChg chg="add mod">
          <ac:chgData name="Sarah Bilbao" userId="3b68ab3a-bcf3-45a8-9b9c-71f868047fb8" providerId="ADAL" clId="{D5AD25EE-84EA-4E25-AC43-DE5A21C90FB7}" dt="2022-05-10T22:32:10.958" v="4415" actId="1076"/>
          <ac:picMkLst>
            <pc:docMk/>
            <pc:sldMk cId="2493108783" sldId="294"/>
            <ac:picMk id="7" creationId="{38EEF63D-D3C9-4B15-B19F-3BCA7A86EE3C}"/>
          </ac:picMkLst>
        </pc:picChg>
        <pc:picChg chg="add mod modCrop">
          <ac:chgData name="Sarah Bilbao" userId="3b68ab3a-bcf3-45a8-9b9c-71f868047fb8" providerId="ADAL" clId="{D5AD25EE-84EA-4E25-AC43-DE5A21C90FB7}" dt="2022-05-10T22:32:04.731" v="4413" actId="1076"/>
          <ac:picMkLst>
            <pc:docMk/>
            <pc:sldMk cId="2493108783" sldId="294"/>
            <ac:picMk id="15" creationId="{F540CB69-FD67-4BE6-9A6B-AFA7C90D1AE3}"/>
          </ac:picMkLst>
        </pc:picChg>
        <pc:picChg chg="add mod">
          <ac:chgData name="Sarah Bilbao" userId="3b68ab3a-bcf3-45a8-9b9c-71f868047fb8" providerId="ADAL" clId="{D5AD25EE-84EA-4E25-AC43-DE5A21C90FB7}" dt="2022-05-10T22:32:14.232" v="4416" actId="1076"/>
          <ac:picMkLst>
            <pc:docMk/>
            <pc:sldMk cId="2493108783" sldId="294"/>
            <ac:picMk id="19" creationId="{EA661AE0-0D90-48F1-A584-B4B250AEB66C}"/>
          </ac:picMkLst>
        </pc:picChg>
        <pc:picChg chg="del">
          <ac:chgData name="Sarah Bilbao" userId="3b68ab3a-bcf3-45a8-9b9c-71f868047fb8" providerId="ADAL" clId="{D5AD25EE-84EA-4E25-AC43-DE5A21C90FB7}" dt="2022-05-10T22:27:29.254" v="4370" actId="478"/>
          <ac:picMkLst>
            <pc:docMk/>
            <pc:sldMk cId="2493108783" sldId="294"/>
            <ac:picMk id="1026" creationId="{00000000-0000-0000-0000-000000000000}"/>
          </ac:picMkLst>
        </pc:picChg>
        <pc:picChg chg="del">
          <ac:chgData name="Sarah Bilbao" userId="3b68ab3a-bcf3-45a8-9b9c-71f868047fb8" providerId="ADAL" clId="{D5AD25EE-84EA-4E25-AC43-DE5A21C90FB7}" dt="2022-05-10T22:24:52.318" v="4356" actId="478"/>
          <ac:picMkLst>
            <pc:docMk/>
            <pc:sldMk cId="2493108783" sldId="294"/>
            <ac:picMk id="1028" creationId="{00000000-0000-0000-0000-000000000000}"/>
          </ac:picMkLst>
        </pc:picChg>
      </pc:sldChg>
      <pc:sldChg chg="addSp delSp modSp add mod ord">
        <pc:chgData name="Sarah Bilbao" userId="3b68ab3a-bcf3-45a8-9b9c-71f868047fb8" providerId="ADAL" clId="{D5AD25EE-84EA-4E25-AC43-DE5A21C90FB7}" dt="2022-05-10T22:37:21.856" v="4571"/>
        <pc:sldMkLst>
          <pc:docMk/>
          <pc:sldMk cId="1979323732" sldId="295"/>
        </pc:sldMkLst>
        <pc:spChg chg="del">
          <ac:chgData name="Sarah Bilbao" userId="3b68ab3a-bcf3-45a8-9b9c-71f868047fb8" providerId="ADAL" clId="{D5AD25EE-84EA-4E25-AC43-DE5A21C90FB7}" dt="2022-05-10T22:36:14.343" v="4521" actId="478"/>
          <ac:spMkLst>
            <pc:docMk/>
            <pc:sldMk cId="1979323732" sldId="295"/>
            <ac:spMk id="2" creationId="{B97F3277-8E77-BC4D-AED2-9DA2844454B3}"/>
          </ac:spMkLst>
        </pc:spChg>
        <pc:spChg chg="del">
          <ac:chgData name="Sarah Bilbao" userId="3b68ab3a-bcf3-45a8-9b9c-71f868047fb8" providerId="ADAL" clId="{D5AD25EE-84EA-4E25-AC43-DE5A21C90FB7}" dt="2022-05-10T22:36:10.848" v="4518" actId="478"/>
          <ac:spMkLst>
            <pc:docMk/>
            <pc:sldMk cId="1979323732" sldId="295"/>
            <ac:spMk id="3" creationId="{3A2705D9-B0D7-3A4A-99A3-F880E5975B41}"/>
          </ac:spMkLst>
        </pc:spChg>
        <pc:spChg chg="mod">
          <ac:chgData name="Sarah Bilbao" userId="3b68ab3a-bcf3-45a8-9b9c-71f868047fb8" providerId="ADAL" clId="{D5AD25EE-84EA-4E25-AC43-DE5A21C90FB7}" dt="2022-05-10T22:36:49.766" v="4566" actId="20577"/>
          <ac:spMkLst>
            <pc:docMk/>
            <pc:sldMk cId="1979323732" sldId="295"/>
            <ac:spMk id="13" creationId="{9A6F81E2-B0CE-40E7-B41F-06172A4A82B2}"/>
          </ac:spMkLst>
        </pc:spChg>
        <pc:picChg chg="del">
          <ac:chgData name="Sarah Bilbao" userId="3b68ab3a-bcf3-45a8-9b9c-71f868047fb8" providerId="ADAL" clId="{D5AD25EE-84EA-4E25-AC43-DE5A21C90FB7}" dt="2022-05-10T22:36:12.652" v="4520" actId="478"/>
          <ac:picMkLst>
            <pc:docMk/>
            <pc:sldMk cId="1979323732" sldId="295"/>
            <ac:picMk id="6" creationId="{8DDF7D9E-ACEF-47C5-91E1-15B976F82692}"/>
          </ac:picMkLst>
        </pc:picChg>
        <pc:picChg chg="add mod">
          <ac:chgData name="Sarah Bilbao" userId="3b68ab3a-bcf3-45a8-9b9c-71f868047fb8" providerId="ADAL" clId="{D5AD25EE-84EA-4E25-AC43-DE5A21C90FB7}" dt="2022-05-10T22:37:07.206" v="4569" actId="1076"/>
          <ac:picMkLst>
            <pc:docMk/>
            <pc:sldMk cId="1979323732" sldId="295"/>
            <ac:picMk id="15" creationId="{FB014619-DDE2-42D3-B97A-7C75E0F72367}"/>
          </ac:picMkLst>
        </pc:picChg>
        <pc:picChg chg="del">
          <ac:chgData name="Sarah Bilbao" userId="3b68ab3a-bcf3-45a8-9b9c-71f868047fb8" providerId="ADAL" clId="{D5AD25EE-84EA-4E25-AC43-DE5A21C90FB7}" dt="2022-05-10T22:36:12.118" v="4519" actId="478"/>
          <ac:picMkLst>
            <pc:docMk/>
            <pc:sldMk cId="1979323732" sldId="295"/>
            <ac:picMk id="19" creationId="{2CDFC0FB-ED44-4C50-9084-DFC66984DAE6}"/>
          </ac:picMkLst>
        </pc:picChg>
      </pc:sldChg>
      <pc:sldChg chg="new del">
        <pc:chgData name="Sarah Bilbao" userId="3b68ab3a-bcf3-45a8-9b9c-71f868047fb8" providerId="ADAL" clId="{D5AD25EE-84EA-4E25-AC43-DE5A21C90FB7}" dt="2022-05-10T22:36:03.635" v="4516" actId="47"/>
        <pc:sldMkLst>
          <pc:docMk/>
          <pc:sldMk cId="2546477658" sldId="295"/>
        </pc:sldMkLst>
      </pc:sldChg>
    </pc:docChg>
  </pc:docChgLst>
  <pc:docChgLst>
    <pc:chgData name="Andrew Dressel" userId="ac4df191-f174-43b0-ab51-4911c9b1a3b7" providerId="ADAL" clId="{5657B3F6-3798-4858-92CA-9BF8B17E9E7D}"/>
    <pc:docChg chg="undo custSel modSld">
      <pc:chgData name="Andrew Dressel" userId="ac4df191-f174-43b0-ab51-4911c9b1a3b7" providerId="ADAL" clId="{5657B3F6-3798-4858-92CA-9BF8B17E9E7D}" dt="2022-05-10T22:57:18.945" v="1287" actId="20577"/>
      <pc:docMkLst>
        <pc:docMk/>
      </pc:docMkLst>
      <pc:sldChg chg="modSp mod delCm modNotesTx">
        <pc:chgData name="Andrew Dressel" userId="ac4df191-f174-43b0-ab51-4911c9b1a3b7" providerId="ADAL" clId="{5657B3F6-3798-4858-92CA-9BF8B17E9E7D}" dt="2022-05-10T22:54:40.352" v="916" actId="20577"/>
        <pc:sldMkLst>
          <pc:docMk/>
          <pc:sldMk cId="1438280418" sldId="282"/>
        </pc:sldMkLst>
        <pc:spChg chg="mod">
          <ac:chgData name="Andrew Dressel" userId="ac4df191-f174-43b0-ab51-4911c9b1a3b7" providerId="ADAL" clId="{5657B3F6-3798-4858-92CA-9BF8B17E9E7D}" dt="2022-05-10T22:41:42.126" v="540" actId="20577"/>
          <ac:spMkLst>
            <pc:docMk/>
            <pc:sldMk cId="1438280418" sldId="282"/>
            <ac:spMk id="32" creationId="{FDDDD245-956C-4BCC-B30E-04481759298F}"/>
          </ac:spMkLst>
        </pc:spChg>
        <pc:spChg chg="mod">
          <ac:chgData name="Andrew Dressel" userId="ac4df191-f174-43b0-ab51-4911c9b1a3b7" providerId="ADAL" clId="{5657B3F6-3798-4858-92CA-9BF8B17E9E7D}" dt="2022-05-10T22:48:05.297" v="662" actId="20577"/>
          <ac:spMkLst>
            <pc:docMk/>
            <pc:sldMk cId="1438280418" sldId="282"/>
            <ac:spMk id="34" creationId="{00000000-0000-0000-0000-000000000000}"/>
          </ac:spMkLst>
        </pc:spChg>
        <pc:spChg chg="mod">
          <ac:chgData name="Andrew Dressel" userId="ac4df191-f174-43b0-ab51-4911c9b1a3b7" providerId="ADAL" clId="{5657B3F6-3798-4858-92CA-9BF8B17E9E7D}" dt="2022-05-10T22:47:19.419" v="644" actId="255"/>
          <ac:spMkLst>
            <pc:docMk/>
            <pc:sldMk cId="1438280418" sldId="282"/>
            <ac:spMk id="38" creationId="{1E69C8AB-2B26-4BAA-B35A-085DC6370F20}"/>
          </ac:spMkLst>
        </pc:spChg>
      </pc:sldChg>
      <pc:sldChg chg="delCm modNotesTx">
        <pc:chgData name="Andrew Dressel" userId="ac4df191-f174-43b0-ab51-4911c9b1a3b7" providerId="ADAL" clId="{5657B3F6-3798-4858-92CA-9BF8B17E9E7D}" dt="2022-05-10T22:38:35.609" v="510" actId="1592"/>
        <pc:sldMkLst>
          <pc:docMk/>
          <pc:sldMk cId="3854810420" sldId="287"/>
        </pc:sldMkLst>
      </pc:sldChg>
      <pc:sldChg chg="addCm delCm modCm">
        <pc:chgData name="Andrew Dressel" userId="ac4df191-f174-43b0-ab51-4911c9b1a3b7" providerId="ADAL" clId="{5657B3F6-3798-4858-92CA-9BF8B17E9E7D}" dt="2022-05-10T22:36:48.949" v="426" actId="1589"/>
        <pc:sldMkLst>
          <pc:docMk/>
          <pc:sldMk cId="3973365113" sldId="291"/>
        </pc:sldMkLst>
      </pc:sldChg>
      <pc:sldChg chg="modSp mod modNotesTx">
        <pc:chgData name="Andrew Dressel" userId="ac4df191-f174-43b0-ab51-4911c9b1a3b7" providerId="ADAL" clId="{5657B3F6-3798-4858-92CA-9BF8B17E9E7D}" dt="2022-05-10T22:57:18.945" v="1287" actId="20577"/>
        <pc:sldMkLst>
          <pc:docMk/>
          <pc:sldMk cId="3271610094" sldId="292"/>
        </pc:sldMkLst>
        <pc:spChg chg="mod">
          <ac:chgData name="Andrew Dressel" userId="ac4df191-f174-43b0-ab51-4911c9b1a3b7" providerId="ADAL" clId="{5657B3F6-3798-4858-92CA-9BF8B17E9E7D}" dt="2022-05-10T22:23:05.721" v="139" actId="255"/>
          <ac:spMkLst>
            <pc:docMk/>
            <pc:sldMk cId="3271610094" sldId="292"/>
            <ac:spMk id="2" creationId="{B97F3277-8E77-BC4D-AED2-9DA2844454B3}"/>
          </ac:spMkLst>
        </pc:spChg>
      </pc:sldChg>
      <pc:sldChg chg="modSp mod addCm delCm modCm modNotesTx">
        <pc:chgData name="Andrew Dressel" userId="ac4df191-f174-43b0-ab51-4911c9b1a3b7" providerId="ADAL" clId="{5657B3F6-3798-4858-92CA-9BF8B17E9E7D}" dt="2022-05-10T22:56:38.436" v="1171" actId="20577"/>
        <pc:sldMkLst>
          <pc:docMk/>
          <pc:sldMk cId="2061161180" sldId="293"/>
        </pc:sldMkLst>
        <pc:spChg chg="mod">
          <ac:chgData name="Andrew Dressel" userId="ac4df191-f174-43b0-ab51-4911c9b1a3b7" providerId="ADAL" clId="{5657B3F6-3798-4858-92CA-9BF8B17E9E7D}" dt="2022-05-10T22:39:43.998" v="520" actId="20577"/>
          <ac:spMkLst>
            <pc:docMk/>
            <pc:sldMk cId="2061161180" sldId="293"/>
            <ac:spMk id="2" creationId="{B97F3277-8E77-BC4D-AED2-9DA2844454B3}"/>
          </ac:spMkLst>
        </pc:spChg>
      </pc:sldChg>
      <pc:sldChg chg="modSp mod">
        <pc:chgData name="Andrew Dressel" userId="ac4df191-f174-43b0-ab51-4911c9b1a3b7" providerId="ADAL" clId="{5657B3F6-3798-4858-92CA-9BF8B17E9E7D}" dt="2022-05-10T22:30:00.627" v="375" actId="20577"/>
        <pc:sldMkLst>
          <pc:docMk/>
          <pc:sldMk cId="2493108783" sldId="294"/>
        </pc:sldMkLst>
        <pc:spChg chg="mod">
          <ac:chgData name="Andrew Dressel" userId="ac4df191-f174-43b0-ab51-4911c9b1a3b7" providerId="ADAL" clId="{5657B3F6-3798-4858-92CA-9BF8B17E9E7D}" dt="2022-05-10T22:30:00.627" v="375" actId="20577"/>
          <ac:spMkLst>
            <pc:docMk/>
            <pc:sldMk cId="2493108783" sldId="294"/>
            <ac:spMk id="2" creationId="{B97F3277-8E77-BC4D-AED2-9DA2844454B3}"/>
          </ac:spMkLst>
        </pc:spChg>
      </pc:sldChg>
      <pc:sldChg chg="modSp mod">
        <pc:chgData name="Andrew Dressel" userId="ac4df191-f174-43b0-ab51-4911c9b1a3b7" providerId="ADAL" clId="{5657B3F6-3798-4858-92CA-9BF8B17E9E7D}" dt="2022-05-10T22:48:24.323" v="663" actId="14100"/>
        <pc:sldMkLst>
          <pc:docMk/>
          <pc:sldMk cId="1979323732" sldId="295"/>
        </pc:sldMkLst>
        <pc:picChg chg="mod">
          <ac:chgData name="Andrew Dressel" userId="ac4df191-f174-43b0-ab51-4911c9b1a3b7" providerId="ADAL" clId="{5657B3F6-3798-4858-92CA-9BF8B17E9E7D}" dt="2022-05-10T22:48:24.323" v="663" actId="14100"/>
          <ac:picMkLst>
            <pc:docMk/>
            <pc:sldMk cId="1979323732" sldId="295"/>
            <ac:picMk id="15" creationId="{FB014619-DDE2-42D3-B97A-7C75E0F72367}"/>
          </ac:picMkLst>
        </pc:picChg>
      </pc:sldChg>
    </pc:docChg>
  </pc:docChgLst>
  <pc:docChgLst>
    <pc:chgData name="Andrew Dressel" userId="S::andrew.dressel@guidehouse.com::ac4df191-f174-43b0-ab51-4911c9b1a3b7" providerId="AD" clId="Web-{6C5DC3A1-40A3-9514-2A08-11AE58500765}"/>
    <pc:docChg chg="modSld">
      <pc:chgData name="Andrew Dressel" userId="S::andrew.dressel@guidehouse.com::ac4df191-f174-43b0-ab51-4911c9b1a3b7" providerId="AD" clId="Web-{6C5DC3A1-40A3-9514-2A08-11AE58500765}" dt="2022-05-10T22:09:40.702" v="184" actId="20577"/>
      <pc:docMkLst>
        <pc:docMk/>
      </pc:docMkLst>
      <pc:sldChg chg="modSp">
        <pc:chgData name="Andrew Dressel" userId="S::andrew.dressel@guidehouse.com::ac4df191-f174-43b0-ab51-4911c9b1a3b7" providerId="AD" clId="Web-{6C5DC3A1-40A3-9514-2A08-11AE58500765}" dt="2022-05-10T22:09:40.702" v="184" actId="20577"/>
        <pc:sldMkLst>
          <pc:docMk/>
          <pc:sldMk cId="3271610094" sldId="292"/>
        </pc:sldMkLst>
        <pc:spChg chg="mod">
          <ac:chgData name="Andrew Dressel" userId="S::andrew.dressel@guidehouse.com::ac4df191-f174-43b0-ab51-4911c9b1a3b7" providerId="AD" clId="Web-{6C5DC3A1-40A3-9514-2A08-11AE58500765}" dt="2022-05-10T22:09:40.702" v="184" actId="20577"/>
          <ac:spMkLst>
            <pc:docMk/>
            <pc:sldMk cId="3271610094" sldId="292"/>
            <ac:spMk id="2" creationId="{B97F3277-8E77-BC4D-AED2-9DA2844454B3}"/>
          </ac:spMkLst>
        </pc:spChg>
      </pc:sldChg>
    </pc:docChg>
  </pc:docChgLst>
  <pc:docChgLst>
    <pc:chgData name="Mel Stewart" userId="880ad14b-872d-4a4a-ba27-6af6c5c15941" providerId="ADAL" clId="{878DD94A-8AC7-47BA-96BE-A03F3878728F}"/>
    <pc:docChg chg="undo custSel modSld">
      <pc:chgData name="Mel Stewart" userId="880ad14b-872d-4a4a-ba27-6af6c5c15941" providerId="ADAL" clId="{878DD94A-8AC7-47BA-96BE-A03F3878728F}" dt="2022-05-10T20:05:00.582" v="543" actId="20577"/>
      <pc:docMkLst>
        <pc:docMk/>
      </pc:docMkLst>
      <pc:sldChg chg="addSp delSp modSp mod">
        <pc:chgData name="Mel Stewart" userId="880ad14b-872d-4a4a-ba27-6af6c5c15941" providerId="ADAL" clId="{878DD94A-8AC7-47BA-96BE-A03F3878728F}" dt="2022-05-10T20:05:00.582" v="543" actId="20577"/>
        <pc:sldMkLst>
          <pc:docMk/>
          <pc:sldMk cId="1438280418" sldId="282"/>
        </pc:sldMkLst>
        <pc:spChg chg="add del mod">
          <ac:chgData name="Mel Stewart" userId="880ad14b-872d-4a4a-ba27-6af6c5c15941" providerId="ADAL" clId="{878DD94A-8AC7-47BA-96BE-A03F3878728F}" dt="2022-05-10T19:53:22.953" v="91" actId="478"/>
          <ac:spMkLst>
            <pc:docMk/>
            <pc:sldMk cId="1438280418" sldId="282"/>
            <ac:spMk id="21" creationId="{A135B514-587F-475F-8201-F129C630D19D}"/>
          </ac:spMkLst>
        </pc:spChg>
        <pc:spChg chg="mod">
          <ac:chgData name="Mel Stewart" userId="880ad14b-872d-4a4a-ba27-6af6c5c15941" providerId="ADAL" clId="{878DD94A-8AC7-47BA-96BE-A03F3878728F}" dt="2022-05-10T20:03:27.390" v="509" actId="1035"/>
          <ac:spMkLst>
            <pc:docMk/>
            <pc:sldMk cId="1438280418" sldId="282"/>
            <ac:spMk id="25" creationId="{25DFEBC3-29AB-854E-810E-ECD98F350B49}"/>
          </ac:spMkLst>
        </pc:spChg>
        <pc:spChg chg="mod">
          <ac:chgData name="Mel Stewart" userId="880ad14b-872d-4a4a-ba27-6af6c5c15941" providerId="ADAL" clId="{878DD94A-8AC7-47BA-96BE-A03F3878728F}" dt="2022-05-10T20:03:27.390" v="509" actId="1035"/>
          <ac:spMkLst>
            <pc:docMk/>
            <pc:sldMk cId="1438280418" sldId="282"/>
            <ac:spMk id="27" creationId="{00000000-0000-0000-0000-000000000000}"/>
          </ac:spMkLst>
        </pc:spChg>
        <pc:spChg chg="mod">
          <ac:chgData name="Mel Stewart" userId="880ad14b-872d-4a4a-ba27-6af6c5c15941" providerId="ADAL" clId="{878DD94A-8AC7-47BA-96BE-A03F3878728F}" dt="2022-05-10T20:03:27.390" v="509" actId="1035"/>
          <ac:spMkLst>
            <pc:docMk/>
            <pc:sldMk cId="1438280418" sldId="282"/>
            <ac:spMk id="28" creationId="{00000000-0000-0000-0000-000000000000}"/>
          </ac:spMkLst>
        </pc:spChg>
        <pc:spChg chg="mod">
          <ac:chgData name="Mel Stewart" userId="880ad14b-872d-4a4a-ba27-6af6c5c15941" providerId="ADAL" clId="{878DD94A-8AC7-47BA-96BE-A03F3878728F}" dt="2022-05-10T20:03:27.390" v="509" actId="1035"/>
          <ac:spMkLst>
            <pc:docMk/>
            <pc:sldMk cId="1438280418" sldId="282"/>
            <ac:spMk id="29" creationId="{00000000-0000-0000-0000-000000000000}"/>
          </ac:spMkLst>
        </pc:spChg>
        <pc:spChg chg="mod">
          <ac:chgData name="Mel Stewart" userId="880ad14b-872d-4a4a-ba27-6af6c5c15941" providerId="ADAL" clId="{878DD94A-8AC7-47BA-96BE-A03F3878728F}" dt="2022-05-10T20:03:27.390" v="509" actId="1035"/>
          <ac:spMkLst>
            <pc:docMk/>
            <pc:sldMk cId="1438280418" sldId="282"/>
            <ac:spMk id="30" creationId="{00000000-0000-0000-0000-000000000000}"/>
          </ac:spMkLst>
        </pc:spChg>
        <pc:spChg chg="mod">
          <ac:chgData name="Mel Stewart" userId="880ad14b-872d-4a4a-ba27-6af6c5c15941" providerId="ADAL" clId="{878DD94A-8AC7-47BA-96BE-A03F3878728F}" dt="2022-05-10T20:03:27.390" v="509" actId="1035"/>
          <ac:spMkLst>
            <pc:docMk/>
            <pc:sldMk cId="1438280418" sldId="282"/>
            <ac:spMk id="33" creationId="{00000000-0000-0000-0000-000000000000}"/>
          </ac:spMkLst>
        </pc:spChg>
        <pc:spChg chg="mod">
          <ac:chgData name="Mel Stewart" userId="880ad14b-872d-4a4a-ba27-6af6c5c15941" providerId="ADAL" clId="{878DD94A-8AC7-47BA-96BE-A03F3878728F}" dt="2022-05-10T20:03:27.390" v="509" actId="1035"/>
          <ac:spMkLst>
            <pc:docMk/>
            <pc:sldMk cId="1438280418" sldId="282"/>
            <ac:spMk id="34" creationId="{00000000-0000-0000-0000-000000000000}"/>
          </ac:spMkLst>
        </pc:spChg>
        <pc:spChg chg="mod">
          <ac:chgData name="Mel Stewart" userId="880ad14b-872d-4a4a-ba27-6af6c5c15941" providerId="ADAL" clId="{878DD94A-8AC7-47BA-96BE-A03F3878728F}" dt="2022-05-10T20:03:27.390" v="509" actId="1035"/>
          <ac:spMkLst>
            <pc:docMk/>
            <pc:sldMk cId="1438280418" sldId="282"/>
            <ac:spMk id="37" creationId="{E4A3EB97-BF8C-457D-B3C0-7E26B734E115}"/>
          </ac:spMkLst>
        </pc:spChg>
        <pc:spChg chg="mod">
          <ac:chgData name="Mel Stewart" userId="880ad14b-872d-4a4a-ba27-6af6c5c15941" providerId="ADAL" clId="{878DD94A-8AC7-47BA-96BE-A03F3878728F}" dt="2022-05-10T20:03:27.390" v="509" actId="1035"/>
          <ac:spMkLst>
            <pc:docMk/>
            <pc:sldMk cId="1438280418" sldId="282"/>
            <ac:spMk id="38" creationId="{1E69C8AB-2B26-4BAA-B35A-085DC6370F20}"/>
          </ac:spMkLst>
        </pc:spChg>
        <pc:spChg chg="mod">
          <ac:chgData name="Mel Stewart" userId="880ad14b-872d-4a4a-ba27-6af6c5c15941" providerId="ADAL" clId="{878DD94A-8AC7-47BA-96BE-A03F3878728F}" dt="2022-05-10T20:03:27.390" v="509" actId="1035"/>
          <ac:spMkLst>
            <pc:docMk/>
            <pc:sldMk cId="1438280418" sldId="282"/>
            <ac:spMk id="49" creationId="{D6FE85DD-20DF-4A6A-B499-CD6DB493EA94}"/>
          </ac:spMkLst>
        </pc:spChg>
        <pc:spChg chg="mod">
          <ac:chgData name="Mel Stewart" userId="880ad14b-872d-4a4a-ba27-6af6c5c15941" providerId="ADAL" clId="{878DD94A-8AC7-47BA-96BE-A03F3878728F}" dt="2022-05-10T20:03:27.390" v="509" actId="1035"/>
          <ac:spMkLst>
            <pc:docMk/>
            <pc:sldMk cId="1438280418" sldId="282"/>
            <ac:spMk id="50" creationId="{4AC635C8-8CAC-417B-AE63-C6B9D279800F}"/>
          </ac:spMkLst>
        </pc:spChg>
        <pc:graphicFrameChg chg="add mod modGraphic">
          <ac:chgData name="Mel Stewart" userId="880ad14b-872d-4a4a-ba27-6af6c5c15941" providerId="ADAL" clId="{878DD94A-8AC7-47BA-96BE-A03F3878728F}" dt="2022-05-10T20:05:00.582" v="543" actId="20577"/>
          <ac:graphicFrameMkLst>
            <pc:docMk/>
            <pc:sldMk cId="1438280418" sldId="282"/>
            <ac:graphicFrameMk id="2" creationId="{0B356879-5BC7-496B-A734-C9B7B6258E18}"/>
          </ac:graphicFrameMkLst>
        </pc:graphicFrameChg>
        <pc:picChg chg="mod">
          <ac:chgData name="Mel Stewart" userId="880ad14b-872d-4a4a-ba27-6af6c5c15941" providerId="ADAL" clId="{878DD94A-8AC7-47BA-96BE-A03F3878728F}" dt="2022-05-10T20:03:27.390" v="509" actId="1035"/>
          <ac:picMkLst>
            <pc:docMk/>
            <pc:sldMk cId="1438280418" sldId="282"/>
            <ac:picMk id="36" creationId="{4384E440-C8D3-4EFD-8F6C-3C5869B2F8EE}"/>
          </ac:picMkLst>
        </pc:pic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2" dt="2022-05-10T16:35:36.005" idx="8">
    <p:pos x="10" y="10"/>
    <p:text>I think we can now eliminate this slide in favor of the next 2. We put in a taste of all the initiatives.</p:text>
    <p:extLst>
      <p:ext uri="{C676402C-5697-4E1C-873F-D02D1690AC5C}">
        <p15:threadingInfo xmlns:p15="http://schemas.microsoft.com/office/powerpoint/2012/main" timeZoneBias="360"/>
      </p:ext>
    </p:extLst>
  </p:cm>
  <p:cm authorId="2" dt="2022-05-10T16:36:48.815" idx="9">
    <p:pos x="10" y="106"/>
    <p:text>I would highlight covered conductor, fuse replacement, and enhanced inspection and veg practices depending on time.</p:text>
    <p:extLst>
      <p:ext uri="{C676402C-5697-4E1C-873F-D02D1690AC5C}">
        <p15:threadingInfo xmlns:p15="http://schemas.microsoft.com/office/powerpoint/2012/main" timeZoneBias="360">
          <p15:parentCm authorId="2" idx="8"/>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830455-7B11-2149-8CAA-8201755DED59}" type="datetimeFigureOut">
              <a:rPr lang="en-US" smtClean="0"/>
              <a:t>5/16/2023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6BCA3A-7042-FC41-AF15-BF22A9884394}" type="slidenum">
              <a:rPr lang="en-US" smtClean="0"/>
              <a:t>‹#›</a:t>
            </a:fld>
            <a:endParaRPr lang="en-US"/>
          </a:p>
        </p:txBody>
      </p:sp>
    </p:spTree>
    <p:extLst>
      <p:ext uri="{BB962C8B-B14F-4D97-AF65-F5344CB8AC3E}">
        <p14:creationId xmlns:p14="http://schemas.microsoft.com/office/powerpoint/2010/main" val="4146951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6BCA3A-7042-FC41-AF15-BF22A9884394}" type="slidenum">
              <a:rPr lang="en-US" smtClean="0"/>
              <a:t>4</a:t>
            </a:fld>
            <a:endParaRPr lang="en-US"/>
          </a:p>
        </p:txBody>
      </p:sp>
    </p:spTree>
    <p:extLst>
      <p:ext uri="{BB962C8B-B14F-4D97-AF65-F5344CB8AC3E}">
        <p14:creationId xmlns:p14="http://schemas.microsoft.com/office/powerpoint/2010/main" val="814323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6BCA3A-7042-FC41-AF15-BF22A9884394}" type="slidenum">
              <a:rPr lang="en-US" smtClean="0"/>
              <a:t>6</a:t>
            </a:fld>
            <a:endParaRPr lang="en-US"/>
          </a:p>
        </p:txBody>
      </p:sp>
    </p:spTree>
    <p:extLst>
      <p:ext uri="{BB962C8B-B14F-4D97-AF65-F5344CB8AC3E}">
        <p14:creationId xmlns:p14="http://schemas.microsoft.com/office/powerpoint/2010/main" val="2560204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6BCA3A-7042-FC41-AF15-BF22A9884394}" type="slidenum">
              <a:rPr lang="en-US" smtClean="0"/>
              <a:t>8</a:t>
            </a:fld>
            <a:endParaRPr lang="en-US"/>
          </a:p>
        </p:txBody>
      </p:sp>
    </p:spTree>
    <p:extLst>
      <p:ext uri="{BB962C8B-B14F-4D97-AF65-F5344CB8AC3E}">
        <p14:creationId xmlns:p14="http://schemas.microsoft.com/office/powerpoint/2010/main" val="530974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6BCA3A-7042-FC41-AF15-BF22A9884394}" type="slidenum">
              <a:rPr lang="en-US" smtClean="0"/>
              <a:t>9</a:t>
            </a:fld>
            <a:endParaRPr lang="en-US"/>
          </a:p>
        </p:txBody>
      </p:sp>
    </p:spTree>
    <p:extLst>
      <p:ext uri="{BB962C8B-B14F-4D97-AF65-F5344CB8AC3E}">
        <p14:creationId xmlns:p14="http://schemas.microsoft.com/office/powerpoint/2010/main" val="3137688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D6BCA3A-7042-FC41-AF15-BF22A9884394}" type="slidenum">
              <a:rPr lang="en-US" smtClean="0"/>
              <a:t>11</a:t>
            </a:fld>
            <a:endParaRPr lang="en-US"/>
          </a:p>
        </p:txBody>
      </p:sp>
    </p:spTree>
    <p:extLst>
      <p:ext uri="{BB962C8B-B14F-4D97-AF65-F5344CB8AC3E}">
        <p14:creationId xmlns:p14="http://schemas.microsoft.com/office/powerpoint/2010/main" val="4209192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7C61F-F7E0-45BC-9253-17B2CDB59C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CA0064-F5C8-4CE6-9FA2-AE925311F3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2A53E9-2C24-4836-B927-9144D7051DB9}"/>
              </a:ext>
            </a:extLst>
          </p:cNvPr>
          <p:cNvSpPr>
            <a:spLocks noGrp="1"/>
          </p:cNvSpPr>
          <p:nvPr>
            <p:ph type="dt" sz="half" idx="10"/>
          </p:nvPr>
        </p:nvSpPr>
        <p:spPr/>
        <p:txBody>
          <a:bodyPr/>
          <a:lstStyle/>
          <a:p>
            <a:fld id="{8F5945FC-A590-4782-A524-DCA3D187D6F4}" type="datetimeFigureOut">
              <a:rPr lang="en-US" smtClean="0"/>
              <a:t>5/16/2023</a:t>
            </a:fld>
            <a:endParaRPr lang="en-US"/>
          </a:p>
        </p:txBody>
      </p:sp>
      <p:sp>
        <p:nvSpPr>
          <p:cNvPr id="5" name="Footer Placeholder 4">
            <a:extLst>
              <a:ext uri="{FF2B5EF4-FFF2-40B4-BE49-F238E27FC236}">
                <a16:creationId xmlns:a16="http://schemas.microsoft.com/office/drawing/2014/main" id="{C4D70F62-5C04-4A4C-A099-08A17ACF3D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1B2251-A575-412F-A43E-3CD25ACDF0A0}"/>
              </a:ext>
            </a:extLst>
          </p:cNvPr>
          <p:cNvSpPr>
            <a:spLocks noGrp="1"/>
          </p:cNvSpPr>
          <p:nvPr>
            <p:ph type="sldNum" sz="quarter" idx="12"/>
          </p:nvPr>
        </p:nvSpPr>
        <p:spPr/>
        <p:txBody>
          <a:bodyPr/>
          <a:lstStyle/>
          <a:p>
            <a:fld id="{E8FA2FDA-4E90-4D7F-B4C5-68C6F35B4473}" type="slidenum">
              <a:rPr lang="en-US" smtClean="0"/>
              <a:t>‹#›</a:t>
            </a:fld>
            <a:endParaRPr lang="en-US"/>
          </a:p>
        </p:txBody>
      </p:sp>
    </p:spTree>
    <p:extLst>
      <p:ext uri="{BB962C8B-B14F-4D97-AF65-F5344CB8AC3E}">
        <p14:creationId xmlns:p14="http://schemas.microsoft.com/office/powerpoint/2010/main" val="3797787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E3973-074E-4492-A33A-148C57578B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5EEAC6-AB8D-4B8E-9ABA-953CC115C3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0A6B78-FD08-4131-9B61-2DE0087ECF45}"/>
              </a:ext>
            </a:extLst>
          </p:cNvPr>
          <p:cNvSpPr>
            <a:spLocks noGrp="1"/>
          </p:cNvSpPr>
          <p:nvPr>
            <p:ph type="dt" sz="half" idx="10"/>
          </p:nvPr>
        </p:nvSpPr>
        <p:spPr/>
        <p:txBody>
          <a:bodyPr/>
          <a:lstStyle/>
          <a:p>
            <a:fld id="{8F5945FC-A590-4782-A524-DCA3D187D6F4}" type="datetimeFigureOut">
              <a:rPr lang="en-US" smtClean="0"/>
              <a:t>5/16/2023</a:t>
            </a:fld>
            <a:endParaRPr lang="en-US"/>
          </a:p>
        </p:txBody>
      </p:sp>
      <p:sp>
        <p:nvSpPr>
          <p:cNvPr id="5" name="Footer Placeholder 4">
            <a:extLst>
              <a:ext uri="{FF2B5EF4-FFF2-40B4-BE49-F238E27FC236}">
                <a16:creationId xmlns:a16="http://schemas.microsoft.com/office/drawing/2014/main" id="{054FDFF5-F4DC-40A7-86AF-4B8625F580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0BCFF-05A9-41EC-A264-CE50257CDDD4}"/>
              </a:ext>
            </a:extLst>
          </p:cNvPr>
          <p:cNvSpPr>
            <a:spLocks noGrp="1"/>
          </p:cNvSpPr>
          <p:nvPr>
            <p:ph type="sldNum" sz="quarter" idx="12"/>
          </p:nvPr>
        </p:nvSpPr>
        <p:spPr/>
        <p:txBody>
          <a:bodyPr/>
          <a:lstStyle/>
          <a:p>
            <a:fld id="{E8FA2FDA-4E90-4D7F-B4C5-68C6F35B4473}" type="slidenum">
              <a:rPr lang="en-US" smtClean="0"/>
              <a:t>‹#›</a:t>
            </a:fld>
            <a:endParaRPr lang="en-US"/>
          </a:p>
        </p:txBody>
      </p:sp>
    </p:spTree>
    <p:extLst>
      <p:ext uri="{BB962C8B-B14F-4D97-AF65-F5344CB8AC3E}">
        <p14:creationId xmlns:p14="http://schemas.microsoft.com/office/powerpoint/2010/main" val="4023547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3DC14B-C240-4BBA-ABCE-F809F49D0BE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6E5C97-8B23-484C-81BE-1B3DF4B118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C5094-4E97-4667-AD69-3BC91855161A}"/>
              </a:ext>
            </a:extLst>
          </p:cNvPr>
          <p:cNvSpPr>
            <a:spLocks noGrp="1"/>
          </p:cNvSpPr>
          <p:nvPr>
            <p:ph type="dt" sz="half" idx="10"/>
          </p:nvPr>
        </p:nvSpPr>
        <p:spPr/>
        <p:txBody>
          <a:bodyPr/>
          <a:lstStyle/>
          <a:p>
            <a:fld id="{8F5945FC-A590-4782-A524-DCA3D187D6F4}" type="datetimeFigureOut">
              <a:rPr lang="en-US" smtClean="0"/>
              <a:t>5/16/2023</a:t>
            </a:fld>
            <a:endParaRPr lang="en-US"/>
          </a:p>
        </p:txBody>
      </p:sp>
      <p:sp>
        <p:nvSpPr>
          <p:cNvPr id="5" name="Footer Placeholder 4">
            <a:extLst>
              <a:ext uri="{FF2B5EF4-FFF2-40B4-BE49-F238E27FC236}">
                <a16:creationId xmlns:a16="http://schemas.microsoft.com/office/drawing/2014/main" id="{19F7BE93-57FB-4DC0-8735-642FC8AF96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1A3927-0C32-4BC0-85E9-D7A90980B37F}"/>
              </a:ext>
            </a:extLst>
          </p:cNvPr>
          <p:cNvSpPr>
            <a:spLocks noGrp="1"/>
          </p:cNvSpPr>
          <p:nvPr>
            <p:ph type="sldNum" sz="quarter" idx="12"/>
          </p:nvPr>
        </p:nvSpPr>
        <p:spPr/>
        <p:txBody>
          <a:bodyPr/>
          <a:lstStyle/>
          <a:p>
            <a:fld id="{E8FA2FDA-4E90-4D7F-B4C5-68C6F35B4473}" type="slidenum">
              <a:rPr lang="en-US" smtClean="0"/>
              <a:t>‹#›</a:t>
            </a:fld>
            <a:endParaRPr lang="en-US"/>
          </a:p>
        </p:txBody>
      </p:sp>
    </p:spTree>
    <p:extLst>
      <p:ext uri="{BB962C8B-B14F-4D97-AF65-F5344CB8AC3E}">
        <p14:creationId xmlns:p14="http://schemas.microsoft.com/office/powerpoint/2010/main" val="2833696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C3CAC-2D3E-490C-834B-542588BE40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178F07-49C0-4DBD-853E-F360D24BCB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EB52A-391E-4EBA-AA4C-1E039A7DA7C2}"/>
              </a:ext>
            </a:extLst>
          </p:cNvPr>
          <p:cNvSpPr>
            <a:spLocks noGrp="1"/>
          </p:cNvSpPr>
          <p:nvPr>
            <p:ph type="dt" sz="half" idx="10"/>
          </p:nvPr>
        </p:nvSpPr>
        <p:spPr/>
        <p:txBody>
          <a:bodyPr/>
          <a:lstStyle/>
          <a:p>
            <a:fld id="{8F5945FC-A590-4782-A524-DCA3D187D6F4}" type="datetimeFigureOut">
              <a:rPr lang="en-US" smtClean="0"/>
              <a:t>5/16/2023</a:t>
            </a:fld>
            <a:endParaRPr lang="en-US"/>
          </a:p>
        </p:txBody>
      </p:sp>
      <p:sp>
        <p:nvSpPr>
          <p:cNvPr id="5" name="Footer Placeholder 4">
            <a:extLst>
              <a:ext uri="{FF2B5EF4-FFF2-40B4-BE49-F238E27FC236}">
                <a16:creationId xmlns:a16="http://schemas.microsoft.com/office/drawing/2014/main" id="{2986B83C-3EFA-4293-BA4D-8DCA981FAE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C2C84E-40B7-4C35-8FC0-FF9596D129CB}"/>
              </a:ext>
            </a:extLst>
          </p:cNvPr>
          <p:cNvSpPr>
            <a:spLocks noGrp="1"/>
          </p:cNvSpPr>
          <p:nvPr>
            <p:ph type="sldNum" sz="quarter" idx="12"/>
          </p:nvPr>
        </p:nvSpPr>
        <p:spPr/>
        <p:txBody>
          <a:bodyPr/>
          <a:lstStyle/>
          <a:p>
            <a:fld id="{E8FA2FDA-4E90-4D7F-B4C5-68C6F35B4473}" type="slidenum">
              <a:rPr lang="en-US" smtClean="0"/>
              <a:t>‹#›</a:t>
            </a:fld>
            <a:endParaRPr lang="en-US"/>
          </a:p>
        </p:txBody>
      </p:sp>
    </p:spTree>
    <p:extLst>
      <p:ext uri="{BB962C8B-B14F-4D97-AF65-F5344CB8AC3E}">
        <p14:creationId xmlns:p14="http://schemas.microsoft.com/office/powerpoint/2010/main" val="2392776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6B4C-6140-40F7-8AA2-0F2C69C363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3622BE-76F2-4F4E-BFB9-BFC6CC4F2A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0CBC94-C978-4665-8F8F-537EB1AA286B}"/>
              </a:ext>
            </a:extLst>
          </p:cNvPr>
          <p:cNvSpPr>
            <a:spLocks noGrp="1"/>
          </p:cNvSpPr>
          <p:nvPr>
            <p:ph type="dt" sz="half" idx="10"/>
          </p:nvPr>
        </p:nvSpPr>
        <p:spPr/>
        <p:txBody>
          <a:bodyPr/>
          <a:lstStyle/>
          <a:p>
            <a:fld id="{8F5945FC-A590-4782-A524-DCA3D187D6F4}" type="datetimeFigureOut">
              <a:rPr lang="en-US" smtClean="0"/>
              <a:t>5/16/2023</a:t>
            </a:fld>
            <a:endParaRPr lang="en-US"/>
          </a:p>
        </p:txBody>
      </p:sp>
      <p:sp>
        <p:nvSpPr>
          <p:cNvPr id="5" name="Footer Placeholder 4">
            <a:extLst>
              <a:ext uri="{FF2B5EF4-FFF2-40B4-BE49-F238E27FC236}">
                <a16:creationId xmlns:a16="http://schemas.microsoft.com/office/drawing/2014/main" id="{345FB843-C222-4D1D-8BA7-F805010A8F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927CD7-0461-46AC-8B0C-15D98EE018B1}"/>
              </a:ext>
            </a:extLst>
          </p:cNvPr>
          <p:cNvSpPr>
            <a:spLocks noGrp="1"/>
          </p:cNvSpPr>
          <p:nvPr>
            <p:ph type="sldNum" sz="quarter" idx="12"/>
          </p:nvPr>
        </p:nvSpPr>
        <p:spPr/>
        <p:txBody>
          <a:bodyPr/>
          <a:lstStyle/>
          <a:p>
            <a:fld id="{E8FA2FDA-4E90-4D7F-B4C5-68C6F35B4473}" type="slidenum">
              <a:rPr lang="en-US" smtClean="0"/>
              <a:t>‹#›</a:t>
            </a:fld>
            <a:endParaRPr lang="en-US"/>
          </a:p>
        </p:txBody>
      </p:sp>
    </p:spTree>
    <p:extLst>
      <p:ext uri="{BB962C8B-B14F-4D97-AF65-F5344CB8AC3E}">
        <p14:creationId xmlns:p14="http://schemas.microsoft.com/office/powerpoint/2010/main" val="3592990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974F-38EC-49DE-BD45-F287A21670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3013BE-9208-4079-8D2E-C556D159EE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872908-4CAA-4EC4-80F5-FF9DF37DDA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AB8E20-EAD8-4488-A4FC-7D04AF1D49D2}"/>
              </a:ext>
            </a:extLst>
          </p:cNvPr>
          <p:cNvSpPr>
            <a:spLocks noGrp="1"/>
          </p:cNvSpPr>
          <p:nvPr>
            <p:ph type="dt" sz="half" idx="10"/>
          </p:nvPr>
        </p:nvSpPr>
        <p:spPr/>
        <p:txBody>
          <a:bodyPr/>
          <a:lstStyle/>
          <a:p>
            <a:fld id="{8F5945FC-A590-4782-A524-DCA3D187D6F4}" type="datetimeFigureOut">
              <a:rPr lang="en-US" smtClean="0"/>
              <a:t>5/16/2023</a:t>
            </a:fld>
            <a:endParaRPr lang="en-US"/>
          </a:p>
        </p:txBody>
      </p:sp>
      <p:sp>
        <p:nvSpPr>
          <p:cNvPr id="6" name="Footer Placeholder 5">
            <a:extLst>
              <a:ext uri="{FF2B5EF4-FFF2-40B4-BE49-F238E27FC236}">
                <a16:creationId xmlns:a16="http://schemas.microsoft.com/office/drawing/2014/main" id="{9019CB8B-BBAE-4CE5-876E-99120581B2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1F2D11-B33E-43F6-8140-00F047227E53}"/>
              </a:ext>
            </a:extLst>
          </p:cNvPr>
          <p:cNvSpPr>
            <a:spLocks noGrp="1"/>
          </p:cNvSpPr>
          <p:nvPr>
            <p:ph type="sldNum" sz="quarter" idx="12"/>
          </p:nvPr>
        </p:nvSpPr>
        <p:spPr/>
        <p:txBody>
          <a:bodyPr/>
          <a:lstStyle/>
          <a:p>
            <a:fld id="{E8FA2FDA-4E90-4D7F-B4C5-68C6F35B4473}" type="slidenum">
              <a:rPr lang="en-US" smtClean="0"/>
              <a:t>‹#›</a:t>
            </a:fld>
            <a:endParaRPr lang="en-US"/>
          </a:p>
        </p:txBody>
      </p:sp>
    </p:spTree>
    <p:extLst>
      <p:ext uri="{BB962C8B-B14F-4D97-AF65-F5344CB8AC3E}">
        <p14:creationId xmlns:p14="http://schemas.microsoft.com/office/powerpoint/2010/main" val="4211447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1BB31-0BCA-4BD2-9FEC-F35CDF7938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7AF330-E18E-4B9E-829D-8D8BA5EC30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7124BD-09A9-48CA-AFCA-065EF0F724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2D2AE4-9B6B-4C09-A9B4-A6F731DEE0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4C8217-5A78-43F0-A453-620184F8F6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0B4A1C-3A05-4303-B762-AAAE23895D9B}"/>
              </a:ext>
            </a:extLst>
          </p:cNvPr>
          <p:cNvSpPr>
            <a:spLocks noGrp="1"/>
          </p:cNvSpPr>
          <p:nvPr>
            <p:ph type="dt" sz="half" idx="10"/>
          </p:nvPr>
        </p:nvSpPr>
        <p:spPr/>
        <p:txBody>
          <a:bodyPr/>
          <a:lstStyle/>
          <a:p>
            <a:fld id="{8F5945FC-A590-4782-A524-DCA3D187D6F4}" type="datetimeFigureOut">
              <a:rPr lang="en-US" smtClean="0"/>
              <a:t>5/16/2023</a:t>
            </a:fld>
            <a:endParaRPr lang="en-US"/>
          </a:p>
        </p:txBody>
      </p:sp>
      <p:sp>
        <p:nvSpPr>
          <p:cNvPr id="8" name="Footer Placeholder 7">
            <a:extLst>
              <a:ext uri="{FF2B5EF4-FFF2-40B4-BE49-F238E27FC236}">
                <a16:creationId xmlns:a16="http://schemas.microsoft.com/office/drawing/2014/main" id="{4097251E-D5F8-4F10-B064-DBFB66CA0D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24D847-F8FF-4A68-8910-6FD417F47B9B}"/>
              </a:ext>
            </a:extLst>
          </p:cNvPr>
          <p:cNvSpPr>
            <a:spLocks noGrp="1"/>
          </p:cNvSpPr>
          <p:nvPr>
            <p:ph type="sldNum" sz="quarter" idx="12"/>
          </p:nvPr>
        </p:nvSpPr>
        <p:spPr/>
        <p:txBody>
          <a:bodyPr/>
          <a:lstStyle/>
          <a:p>
            <a:fld id="{E8FA2FDA-4E90-4D7F-B4C5-68C6F35B4473}" type="slidenum">
              <a:rPr lang="en-US" smtClean="0"/>
              <a:t>‹#›</a:t>
            </a:fld>
            <a:endParaRPr lang="en-US"/>
          </a:p>
        </p:txBody>
      </p:sp>
    </p:spTree>
    <p:extLst>
      <p:ext uri="{BB962C8B-B14F-4D97-AF65-F5344CB8AC3E}">
        <p14:creationId xmlns:p14="http://schemas.microsoft.com/office/powerpoint/2010/main" val="322671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45E28-59C4-41D1-98D3-0137F004A9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12217D-AB1D-4657-9DAD-B144F65E15E7}"/>
              </a:ext>
            </a:extLst>
          </p:cNvPr>
          <p:cNvSpPr>
            <a:spLocks noGrp="1"/>
          </p:cNvSpPr>
          <p:nvPr>
            <p:ph type="dt" sz="half" idx="10"/>
          </p:nvPr>
        </p:nvSpPr>
        <p:spPr/>
        <p:txBody>
          <a:bodyPr/>
          <a:lstStyle/>
          <a:p>
            <a:fld id="{8F5945FC-A590-4782-A524-DCA3D187D6F4}" type="datetimeFigureOut">
              <a:rPr lang="en-US" smtClean="0"/>
              <a:t>5/16/2023</a:t>
            </a:fld>
            <a:endParaRPr lang="en-US"/>
          </a:p>
        </p:txBody>
      </p:sp>
      <p:sp>
        <p:nvSpPr>
          <p:cNvPr id="4" name="Footer Placeholder 3">
            <a:extLst>
              <a:ext uri="{FF2B5EF4-FFF2-40B4-BE49-F238E27FC236}">
                <a16:creationId xmlns:a16="http://schemas.microsoft.com/office/drawing/2014/main" id="{82047ECE-8299-4436-9D6C-A552EBF936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299B73-4F44-4A00-92EE-28EB936039A5}"/>
              </a:ext>
            </a:extLst>
          </p:cNvPr>
          <p:cNvSpPr>
            <a:spLocks noGrp="1"/>
          </p:cNvSpPr>
          <p:nvPr>
            <p:ph type="sldNum" sz="quarter" idx="12"/>
          </p:nvPr>
        </p:nvSpPr>
        <p:spPr/>
        <p:txBody>
          <a:bodyPr/>
          <a:lstStyle/>
          <a:p>
            <a:fld id="{E8FA2FDA-4E90-4D7F-B4C5-68C6F35B4473}" type="slidenum">
              <a:rPr lang="en-US" smtClean="0"/>
              <a:t>‹#›</a:t>
            </a:fld>
            <a:endParaRPr lang="en-US"/>
          </a:p>
        </p:txBody>
      </p:sp>
    </p:spTree>
    <p:extLst>
      <p:ext uri="{BB962C8B-B14F-4D97-AF65-F5344CB8AC3E}">
        <p14:creationId xmlns:p14="http://schemas.microsoft.com/office/powerpoint/2010/main" val="3848256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B95BD1-B506-4BAB-9D1A-1BE8EBCDEFEC}"/>
              </a:ext>
            </a:extLst>
          </p:cNvPr>
          <p:cNvSpPr>
            <a:spLocks noGrp="1"/>
          </p:cNvSpPr>
          <p:nvPr>
            <p:ph type="dt" sz="half" idx="10"/>
          </p:nvPr>
        </p:nvSpPr>
        <p:spPr/>
        <p:txBody>
          <a:bodyPr/>
          <a:lstStyle/>
          <a:p>
            <a:fld id="{8F5945FC-A590-4782-A524-DCA3D187D6F4}" type="datetimeFigureOut">
              <a:rPr lang="en-US" smtClean="0"/>
              <a:t>5/16/2023</a:t>
            </a:fld>
            <a:endParaRPr lang="en-US"/>
          </a:p>
        </p:txBody>
      </p:sp>
      <p:sp>
        <p:nvSpPr>
          <p:cNvPr id="3" name="Footer Placeholder 2">
            <a:extLst>
              <a:ext uri="{FF2B5EF4-FFF2-40B4-BE49-F238E27FC236}">
                <a16:creationId xmlns:a16="http://schemas.microsoft.com/office/drawing/2014/main" id="{1311C293-AD16-4927-922C-7FD32F2446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7B135C-CA92-4D51-AADB-072680FDAF7B}"/>
              </a:ext>
            </a:extLst>
          </p:cNvPr>
          <p:cNvSpPr>
            <a:spLocks noGrp="1"/>
          </p:cNvSpPr>
          <p:nvPr>
            <p:ph type="sldNum" sz="quarter" idx="12"/>
          </p:nvPr>
        </p:nvSpPr>
        <p:spPr/>
        <p:txBody>
          <a:bodyPr/>
          <a:lstStyle/>
          <a:p>
            <a:fld id="{E8FA2FDA-4E90-4D7F-B4C5-68C6F35B4473}" type="slidenum">
              <a:rPr lang="en-US" smtClean="0"/>
              <a:t>‹#›</a:t>
            </a:fld>
            <a:endParaRPr lang="en-US"/>
          </a:p>
        </p:txBody>
      </p:sp>
    </p:spTree>
    <p:extLst>
      <p:ext uri="{BB962C8B-B14F-4D97-AF65-F5344CB8AC3E}">
        <p14:creationId xmlns:p14="http://schemas.microsoft.com/office/powerpoint/2010/main" val="3045918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F166A-D967-456C-B9AA-AD081FBB12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29BDEB-E938-4EA7-B147-9875AD53F3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491850-1BE0-4BB8-8D03-154543A031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4F5EB9-C210-41D1-9436-76607F1D3089}"/>
              </a:ext>
            </a:extLst>
          </p:cNvPr>
          <p:cNvSpPr>
            <a:spLocks noGrp="1"/>
          </p:cNvSpPr>
          <p:nvPr>
            <p:ph type="dt" sz="half" idx="10"/>
          </p:nvPr>
        </p:nvSpPr>
        <p:spPr/>
        <p:txBody>
          <a:bodyPr/>
          <a:lstStyle/>
          <a:p>
            <a:fld id="{8F5945FC-A590-4782-A524-DCA3D187D6F4}" type="datetimeFigureOut">
              <a:rPr lang="en-US" smtClean="0"/>
              <a:t>5/16/2023</a:t>
            </a:fld>
            <a:endParaRPr lang="en-US"/>
          </a:p>
        </p:txBody>
      </p:sp>
      <p:sp>
        <p:nvSpPr>
          <p:cNvPr id="6" name="Footer Placeholder 5">
            <a:extLst>
              <a:ext uri="{FF2B5EF4-FFF2-40B4-BE49-F238E27FC236}">
                <a16:creationId xmlns:a16="http://schemas.microsoft.com/office/drawing/2014/main" id="{1E0A8EE8-DBB6-45D4-8324-7FCE8D4AB1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D64187-3879-4945-BDF6-CFE2B6333A0B}"/>
              </a:ext>
            </a:extLst>
          </p:cNvPr>
          <p:cNvSpPr>
            <a:spLocks noGrp="1"/>
          </p:cNvSpPr>
          <p:nvPr>
            <p:ph type="sldNum" sz="quarter" idx="12"/>
          </p:nvPr>
        </p:nvSpPr>
        <p:spPr/>
        <p:txBody>
          <a:bodyPr/>
          <a:lstStyle/>
          <a:p>
            <a:fld id="{E8FA2FDA-4E90-4D7F-B4C5-68C6F35B4473}" type="slidenum">
              <a:rPr lang="en-US" smtClean="0"/>
              <a:t>‹#›</a:t>
            </a:fld>
            <a:endParaRPr lang="en-US"/>
          </a:p>
        </p:txBody>
      </p:sp>
    </p:spTree>
    <p:extLst>
      <p:ext uri="{BB962C8B-B14F-4D97-AF65-F5344CB8AC3E}">
        <p14:creationId xmlns:p14="http://schemas.microsoft.com/office/powerpoint/2010/main" val="161968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5EA89-537D-42DC-9B03-CD491A4B26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00E6F30-A80A-4972-95E3-66B9E9EEFC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A881B6C-7229-4DBF-8942-D672F99C9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CD5CE0-3FA6-4463-BF52-B50415F05693}"/>
              </a:ext>
            </a:extLst>
          </p:cNvPr>
          <p:cNvSpPr>
            <a:spLocks noGrp="1"/>
          </p:cNvSpPr>
          <p:nvPr>
            <p:ph type="dt" sz="half" idx="10"/>
          </p:nvPr>
        </p:nvSpPr>
        <p:spPr/>
        <p:txBody>
          <a:bodyPr/>
          <a:lstStyle/>
          <a:p>
            <a:fld id="{8F5945FC-A590-4782-A524-DCA3D187D6F4}" type="datetimeFigureOut">
              <a:rPr lang="en-US" smtClean="0"/>
              <a:t>5/16/2023</a:t>
            </a:fld>
            <a:endParaRPr lang="en-US"/>
          </a:p>
        </p:txBody>
      </p:sp>
      <p:sp>
        <p:nvSpPr>
          <p:cNvPr id="6" name="Footer Placeholder 5">
            <a:extLst>
              <a:ext uri="{FF2B5EF4-FFF2-40B4-BE49-F238E27FC236}">
                <a16:creationId xmlns:a16="http://schemas.microsoft.com/office/drawing/2014/main" id="{6D18A31E-B88A-4C73-9BD3-C257EF77C6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2C3621-8531-4AFA-AAA7-EAA64BECB3DD}"/>
              </a:ext>
            </a:extLst>
          </p:cNvPr>
          <p:cNvSpPr>
            <a:spLocks noGrp="1"/>
          </p:cNvSpPr>
          <p:nvPr>
            <p:ph type="sldNum" sz="quarter" idx="12"/>
          </p:nvPr>
        </p:nvSpPr>
        <p:spPr/>
        <p:txBody>
          <a:bodyPr/>
          <a:lstStyle/>
          <a:p>
            <a:fld id="{E8FA2FDA-4E90-4D7F-B4C5-68C6F35B4473}" type="slidenum">
              <a:rPr lang="en-US" smtClean="0"/>
              <a:t>‹#›</a:t>
            </a:fld>
            <a:endParaRPr lang="en-US"/>
          </a:p>
        </p:txBody>
      </p:sp>
    </p:spTree>
    <p:extLst>
      <p:ext uri="{BB962C8B-B14F-4D97-AF65-F5344CB8AC3E}">
        <p14:creationId xmlns:p14="http://schemas.microsoft.com/office/powerpoint/2010/main" val="2773767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1FC144-9D2D-4A31-8B41-A5CF7D0761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43D5F23-28AF-4364-81F6-6338AC1687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8D2E4D-5149-46D4-91B3-7C422EBBE3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5945FC-A590-4782-A524-DCA3D187D6F4}" type="datetimeFigureOut">
              <a:rPr lang="en-US" smtClean="0"/>
              <a:t>5/16/2023</a:t>
            </a:fld>
            <a:endParaRPr lang="en-US"/>
          </a:p>
        </p:txBody>
      </p:sp>
      <p:sp>
        <p:nvSpPr>
          <p:cNvPr id="5" name="Footer Placeholder 4">
            <a:extLst>
              <a:ext uri="{FF2B5EF4-FFF2-40B4-BE49-F238E27FC236}">
                <a16:creationId xmlns:a16="http://schemas.microsoft.com/office/drawing/2014/main" id="{96BDC3D4-06D6-40AE-9587-63D915DF8B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D63A72-1362-4AC1-9742-689D5C8B30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FA2FDA-4E90-4D7F-B4C5-68C6F35B4473}" type="slidenum">
              <a:rPr lang="en-US" smtClean="0"/>
              <a:t>‹#›</a:t>
            </a:fld>
            <a:endParaRPr lang="en-US"/>
          </a:p>
        </p:txBody>
      </p:sp>
    </p:spTree>
    <p:extLst>
      <p:ext uri="{BB962C8B-B14F-4D97-AF65-F5344CB8AC3E}">
        <p14:creationId xmlns:p14="http://schemas.microsoft.com/office/powerpoint/2010/main" val="8739676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image" Target="../media/image7.sv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2.png"/><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2198F9-00D1-48B0-9249-0A49972516D6}"/>
              </a:ext>
            </a:extLst>
          </p:cNvPr>
          <p:cNvSpPr/>
          <p:nvPr/>
        </p:nvSpPr>
        <p:spPr>
          <a:xfrm>
            <a:off x="3303381" y="1899138"/>
            <a:ext cx="8888619" cy="3207434"/>
          </a:xfrm>
          <a:prstGeom prst="rect">
            <a:avLst/>
          </a:prstGeom>
          <a:solidFill>
            <a:srgbClr val="FFCB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person sitting at a table&#10;&#10;Description automatically generated">
            <a:extLst>
              <a:ext uri="{FF2B5EF4-FFF2-40B4-BE49-F238E27FC236}">
                <a16:creationId xmlns:a16="http://schemas.microsoft.com/office/drawing/2014/main" id="{D7AB2980-4BEC-DF4A-9E24-936680294C9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1848"/>
          <a:stretch/>
        </p:blipFill>
        <p:spPr>
          <a:xfrm>
            <a:off x="-12107" y="-27782"/>
            <a:ext cx="3315488" cy="2219373"/>
          </a:xfrm>
          <a:prstGeom prst="rect">
            <a:avLst/>
          </a:prstGeom>
        </p:spPr>
      </p:pic>
      <p:pic>
        <p:nvPicPr>
          <p:cNvPr id="9" name="Picture 8" descr="A group of clouds in the sky&#10;&#10;Description automatically generated">
            <a:extLst>
              <a:ext uri="{FF2B5EF4-FFF2-40B4-BE49-F238E27FC236}">
                <a16:creationId xmlns:a16="http://schemas.microsoft.com/office/drawing/2014/main" id="{78057616-4C9A-8C48-B34C-B8A94514A53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11252" b="40734"/>
          <a:stretch/>
        </p:blipFill>
        <p:spPr>
          <a:xfrm>
            <a:off x="-7913" y="4688518"/>
            <a:ext cx="3323402" cy="2219372"/>
          </a:xfrm>
          <a:prstGeom prst="rect">
            <a:avLst/>
          </a:prstGeom>
        </p:spPr>
      </p:pic>
      <p:pic>
        <p:nvPicPr>
          <p:cNvPr id="16" name="Picture 15" descr="A rocky landscape with a body of water&#10;&#10;Description automatically generated">
            <a:extLst>
              <a:ext uri="{FF2B5EF4-FFF2-40B4-BE49-F238E27FC236}">
                <a16:creationId xmlns:a16="http://schemas.microsoft.com/office/drawing/2014/main" id="{CDE1A7D8-6232-4044-BDD9-D7C059EC46F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 r="-1"/>
          <a:stretch/>
        </p:blipFill>
        <p:spPr>
          <a:xfrm>
            <a:off x="0" y="2334948"/>
            <a:ext cx="3315489" cy="2206171"/>
          </a:xfrm>
          <a:prstGeom prst="rect">
            <a:avLst/>
          </a:prstGeom>
        </p:spPr>
      </p:pic>
      <p:sp>
        <p:nvSpPr>
          <p:cNvPr id="4" name="Rectangle 3">
            <a:extLst>
              <a:ext uri="{FF2B5EF4-FFF2-40B4-BE49-F238E27FC236}">
                <a16:creationId xmlns:a16="http://schemas.microsoft.com/office/drawing/2014/main" id="{E588FFA4-64E1-4FD3-8527-E83707305B98}"/>
              </a:ext>
            </a:extLst>
          </p:cNvPr>
          <p:cNvSpPr/>
          <p:nvPr/>
        </p:nvSpPr>
        <p:spPr>
          <a:xfrm>
            <a:off x="2389718" y="5943063"/>
            <a:ext cx="9319062" cy="584775"/>
          </a:xfrm>
          <a:prstGeom prst="rect">
            <a:avLst/>
          </a:prstGeom>
        </p:spPr>
        <p:txBody>
          <a:bodyPr wrap="square">
            <a:spAutoFit/>
          </a:bodyPr>
          <a:lstStyle/>
          <a:p>
            <a:pPr algn="r"/>
            <a:r>
              <a:rPr lang="en-US" sz="3200" i="1" dirty="0" smtClean="0">
                <a:solidFill>
                  <a:schemeClr val="bg1">
                    <a:lumMod val="65000"/>
                  </a:schemeClr>
                </a:solidFill>
              </a:rPr>
              <a:t>June 17, 2022</a:t>
            </a:r>
            <a:endParaRPr lang="en-US" dirty="0">
              <a:solidFill>
                <a:schemeClr val="bg1">
                  <a:lumMod val="65000"/>
                </a:schemeClr>
              </a:solidFill>
            </a:endParaRPr>
          </a:p>
        </p:txBody>
      </p:sp>
      <p:pic>
        <p:nvPicPr>
          <p:cNvPr id="12" name="Picture 11">
            <a:extLst>
              <a:ext uri="{FF2B5EF4-FFF2-40B4-BE49-F238E27FC236}">
                <a16:creationId xmlns:a16="http://schemas.microsoft.com/office/drawing/2014/main" id="{502B3361-E41E-463F-AD49-55817E1A2298}"/>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9178533" y="330162"/>
            <a:ext cx="2530247" cy="1277720"/>
          </a:xfrm>
          <a:prstGeom prst="rect">
            <a:avLst/>
          </a:prstGeom>
        </p:spPr>
      </p:pic>
      <p:sp>
        <p:nvSpPr>
          <p:cNvPr id="19" name="TextBox 18">
            <a:extLst>
              <a:ext uri="{FF2B5EF4-FFF2-40B4-BE49-F238E27FC236}">
                <a16:creationId xmlns:a16="http://schemas.microsoft.com/office/drawing/2014/main" id="{503A07CB-1ABF-4263-BED0-67D1E5D0CC4F}"/>
              </a:ext>
            </a:extLst>
          </p:cNvPr>
          <p:cNvSpPr txBox="1"/>
          <p:nvPr/>
        </p:nvSpPr>
        <p:spPr>
          <a:xfrm>
            <a:off x="3882683" y="2334948"/>
            <a:ext cx="7826097" cy="1806007"/>
          </a:xfrm>
          <a:prstGeom prst="rect">
            <a:avLst/>
          </a:prstGeom>
          <a:noFill/>
        </p:spPr>
        <p:txBody>
          <a:bodyPr wrap="square" rtlCol="0">
            <a:spAutoFit/>
          </a:bodyPr>
          <a:lstStyle/>
          <a:p>
            <a:pPr algn="ctr">
              <a:lnSpc>
                <a:spcPct val="120000"/>
              </a:lnSpc>
              <a:spcBef>
                <a:spcPts val="0"/>
              </a:spcBef>
              <a:defRPr/>
            </a:pPr>
            <a:r>
              <a:rPr lang="en-US" sz="4800" b="1">
                <a:latin typeface="+mj-lt"/>
                <a:cs typeface="Calibri"/>
              </a:rPr>
              <a:t>2022 Wildfire Mitigation Plan</a:t>
            </a:r>
          </a:p>
          <a:p>
            <a:pPr algn="ctr">
              <a:lnSpc>
                <a:spcPct val="120000"/>
              </a:lnSpc>
              <a:spcBef>
                <a:spcPts val="0"/>
              </a:spcBef>
              <a:defRPr/>
            </a:pPr>
            <a:r>
              <a:rPr lang="en-US" sz="4800" b="1">
                <a:latin typeface="+mj-lt"/>
                <a:cs typeface="Calibri"/>
              </a:rPr>
              <a:t>Public Safety Power Shutoffs</a:t>
            </a:r>
          </a:p>
        </p:txBody>
      </p:sp>
    </p:spTree>
    <p:extLst>
      <p:ext uri="{BB962C8B-B14F-4D97-AF65-F5344CB8AC3E}">
        <p14:creationId xmlns:p14="http://schemas.microsoft.com/office/powerpoint/2010/main" val="12026157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B9AA7C6-5E5A-498E-A6DF-A943376E09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83EAB11A-76F7-48F4-9B4F-5BFDF4BF967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11" name="Rectangle 10">
              <a:extLst>
                <a:ext uri="{FF2B5EF4-FFF2-40B4-BE49-F238E27FC236}">
                  <a16:creationId xmlns:a16="http://schemas.microsoft.com/office/drawing/2014/main" id="{74D4C416-D5F4-4F6F-A6F1-87A21CD4FCA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6AC1C30-21C6-4BF6-93EE-B211D7A85011}"/>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81E140AE-0ABF-47C8-BF32-7D2F0CF2BA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BC4F608-B4B8-48C3-9572-C0F061B1CD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97F3277-8E77-BC4D-AED2-9DA2844454B3}"/>
              </a:ext>
            </a:extLst>
          </p:cNvPr>
          <p:cNvSpPr txBox="1"/>
          <p:nvPr/>
        </p:nvSpPr>
        <p:spPr>
          <a:xfrm>
            <a:off x="1076859" y="976678"/>
            <a:ext cx="6081420" cy="6093976"/>
          </a:xfrm>
          <a:prstGeom prst="rect">
            <a:avLst/>
          </a:prstGeom>
          <a:noFill/>
        </p:spPr>
        <p:txBody>
          <a:bodyPr wrap="square" rtlCol="0">
            <a:spAutoFit/>
          </a:bodyPr>
          <a:lstStyle/>
          <a:p>
            <a:r>
              <a:rPr lang="en-US" b="1"/>
              <a:t>Data Governance</a:t>
            </a:r>
          </a:p>
          <a:p>
            <a:pPr marL="285750" lvl="0" indent="-285750">
              <a:buFont typeface="Arial" panose="020B0604020202020204" pitchFamily="34" charset="0"/>
              <a:buChar char="•"/>
            </a:pPr>
            <a:r>
              <a:rPr lang="en-US"/>
              <a:t>Addressed administrative gaps related</a:t>
            </a:r>
          </a:p>
          <a:p>
            <a:pPr marL="285750" lvl="0" indent="-285750">
              <a:buFont typeface="Arial" panose="020B0604020202020204" pitchFamily="34" charset="0"/>
              <a:buChar char="•"/>
            </a:pPr>
            <a:r>
              <a:rPr lang="en-US"/>
              <a:t>Improved GIS data/mapping and continued refinement of its data schema mapping practice.</a:t>
            </a:r>
          </a:p>
          <a:p>
            <a:pPr lvl="0"/>
            <a:r>
              <a:rPr lang="en-US" b="1"/>
              <a:t>Resource Allocation Methodology</a:t>
            </a:r>
          </a:p>
          <a:p>
            <a:pPr marL="285750" lvl="0" indent="-285750">
              <a:buFont typeface="Arial" panose="020B0604020202020204" pitchFamily="34" charset="0"/>
              <a:buChar char="•"/>
            </a:pPr>
            <a:r>
              <a:rPr lang="en-US"/>
              <a:t>BVES has met its targets for adequate resources in 2021</a:t>
            </a:r>
          </a:p>
          <a:p>
            <a:pPr marL="285750" indent="-285750">
              <a:buFont typeface="Arial" panose="020B0604020202020204" pitchFamily="34" charset="0"/>
              <a:buChar char="•"/>
            </a:pPr>
            <a:r>
              <a:rPr lang="en-US"/>
              <a:t>For any immediate personnel needs, BVES hires outside consultants</a:t>
            </a:r>
          </a:p>
          <a:p>
            <a:pPr lvl="0"/>
            <a:r>
              <a:rPr lang="en-US" b="1"/>
              <a:t>Emergency Planning &amp; Preparedness</a:t>
            </a:r>
          </a:p>
          <a:p>
            <a:pPr marL="285750" lvl="0" indent="-285750">
              <a:buFont typeface="Arial" panose="020B0604020202020204" pitchFamily="34" charset="0"/>
              <a:buChar char="•"/>
            </a:pPr>
            <a:r>
              <a:rPr lang="en-US"/>
              <a:t>BVES reports no emergencies, PSPS events, or fire incidents in 2021, though remains prepared if program protocols are required</a:t>
            </a:r>
          </a:p>
          <a:p>
            <a:pPr marL="285750" lvl="0" indent="-285750">
              <a:buFont typeface="Arial" panose="020B0604020202020204" pitchFamily="34" charset="0"/>
              <a:buChar char="•"/>
            </a:pPr>
            <a:r>
              <a:rPr lang="en-US"/>
              <a:t>Continued regular engagement with emergency responders/stakeholders</a:t>
            </a:r>
          </a:p>
          <a:p>
            <a:pPr lvl="0"/>
            <a:r>
              <a:rPr lang="en-US" b="1"/>
              <a:t>Stakeholder Cooperation &amp; Community Engagement</a:t>
            </a:r>
          </a:p>
          <a:p>
            <a:pPr marL="285750" lvl="0" indent="-285750">
              <a:buFont typeface="Arial" panose="020B0604020202020204" pitchFamily="34" charset="0"/>
              <a:buChar char="•"/>
            </a:pPr>
            <a:r>
              <a:rPr lang="en-US"/>
              <a:t>602 engagement materials issued above target of 360 units </a:t>
            </a:r>
          </a:p>
          <a:p>
            <a:pPr marL="285750" lvl="0" indent="-285750">
              <a:buFont typeface="Arial" panose="020B0604020202020204" pitchFamily="34" charset="0"/>
              <a:buChar char="•"/>
            </a:pPr>
            <a:r>
              <a:rPr lang="en-US"/>
              <a:t>BVES is improving AFN customers mapping within its GIS system and has issued self-identification notices to enhance tracking</a:t>
            </a:r>
          </a:p>
          <a:p>
            <a:pPr lvl="0"/>
            <a:endParaRPr lang="en-US" sz="2400"/>
          </a:p>
          <a:p>
            <a:pPr lvl="0"/>
            <a:endParaRPr lang="en-US" sz="2400"/>
          </a:p>
        </p:txBody>
      </p:sp>
      <p:sp>
        <p:nvSpPr>
          <p:cNvPr id="13" name="TextBox 12">
            <a:extLst>
              <a:ext uri="{FF2B5EF4-FFF2-40B4-BE49-F238E27FC236}">
                <a16:creationId xmlns:a16="http://schemas.microsoft.com/office/drawing/2014/main" id="{9A6F81E2-B0CE-40E7-B41F-06172A4A82B2}"/>
              </a:ext>
            </a:extLst>
          </p:cNvPr>
          <p:cNvSpPr txBox="1"/>
          <p:nvPr/>
        </p:nvSpPr>
        <p:spPr>
          <a:xfrm>
            <a:off x="584223" y="-265917"/>
            <a:ext cx="10486548" cy="118895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000" b="1">
                <a:solidFill>
                  <a:srgbClr val="0070C0"/>
                </a:solidFill>
                <a:latin typeface="+mj-lt"/>
                <a:ea typeface="+mj-ea"/>
                <a:cs typeface="+mj-cs"/>
              </a:rPr>
              <a:t>Investing in Safety – WMP Execution Performance</a:t>
            </a:r>
            <a:endParaRPr lang="en-US" sz="4000" b="1" kern="1200">
              <a:solidFill>
                <a:srgbClr val="0070C0"/>
              </a:solidFill>
              <a:latin typeface="+mj-lt"/>
              <a:ea typeface="+mj-ea"/>
              <a:cs typeface="+mj-cs"/>
            </a:endParaRPr>
          </a:p>
        </p:txBody>
      </p:sp>
      <p:pic>
        <p:nvPicPr>
          <p:cNvPr id="7" name="Picture 6">
            <a:extLst>
              <a:ext uri="{FF2B5EF4-FFF2-40B4-BE49-F238E27FC236}">
                <a16:creationId xmlns:a16="http://schemas.microsoft.com/office/drawing/2014/main" id="{38EEF63D-D3C9-4B15-B19F-3BCA7A86EE3C}"/>
              </a:ext>
            </a:extLst>
          </p:cNvPr>
          <p:cNvPicPr>
            <a:picLocks noChangeAspect="1"/>
          </p:cNvPicPr>
          <p:nvPr/>
        </p:nvPicPr>
        <p:blipFill>
          <a:blip r:embed="rId2"/>
          <a:stretch>
            <a:fillRect/>
          </a:stretch>
        </p:blipFill>
        <p:spPr>
          <a:xfrm>
            <a:off x="7392044" y="2667838"/>
            <a:ext cx="4023846" cy="1556450"/>
          </a:xfrm>
          <a:prstGeom prst="rect">
            <a:avLst/>
          </a:prstGeom>
          <a:ln>
            <a:solidFill>
              <a:schemeClr val="tx1"/>
            </a:solidFill>
          </a:ln>
        </p:spPr>
      </p:pic>
      <p:pic>
        <p:nvPicPr>
          <p:cNvPr id="15" name="Picture 14">
            <a:extLst>
              <a:ext uri="{FF2B5EF4-FFF2-40B4-BE49-F238E27FC236}">
                <a16:creationId xmlns:a16="http://schemas.microsoft.com/office/drawing/2014/main" id="{F540CB69-FD67-4BE6-9A6B-AFA7C90D1AE3}"/>
              </a:ext>
            </a:extLst>
          </p:cNvPr>
          <p:cNvPicPr>
            <a:picLocks noChangeAspect="1"/>
          </p:cNvPicPr>
          <p:nvPr/>
        </p:nvPicPr>
        <p:blipFill rotWithShape="1">
          <a:blip r:embed="rId3"/>
          <a:srcRect b="7894"/>
          <a:stretch/>
        </p:blipFill>
        <p:spPr>
          <a:xfrm>
            <a:off x="7392044" y="4357246"/>
            <a:ext cx="4029995" cy="1796414"/>
          </a:xfrm>
          <a:prstGeom prst="rect">
            <a:avLst/>
          </a:prstGeom>
          <a:ln>
            <a:solidFill>
              <a:schemeClr val="tx1"/>
            </a:solidFill>
          </a:ln>
        </p:spPr>
      </p:pic>
      <p:pic>
        <p:nvPicPr>
          <p:cNvPr id="19" name="Picture 18">
            <a:extLst>
              <a:ext uri="{FF2B5EF4-FFF2-40B4-BE49-F238E27FC236}">
                <a16:creationId xmlns:a16="http://schemas.microsoft.com/office/drawing/2014/main" id="{EA661AE0-0D90-48F1-A584-B4B250AEB66C}"/>
              </a:ext>
            </a:extLst>
          </p:cNvPr>
          <p:cNvPicPr>
            <a:picLocks noChangeAspect="1"/>
          </p:cNvPicPr>
          <p:nvPr/>
        </p:nvPicPr>
        <p:blipFill>
          <a:blip r:embed="rId4"/>
          <a:stretch>
            <a:fillRect/>
          </a:stretch>
        </p:blipFill>
        <p:spPr>
          <a:xfrm>
            <a:off x="7385895" y="930660"/>
            <a:ext cx="4029995" cy="1604220"/>
          </a:xfrm>
          <a:prstGeom prst="rect">
            <a:avLst/>
          </a:prstGeom>
          <a:ln>
            <a:solidFill>
              <a:schemeClr val="tx1"/>
            </a:solidFill>
          </a:ln>
        </p:spPr>
      </p:pic>
    </p:spTree>
    <p:extLst>
      <p:ext uri="{BB962C8B-B14F-4D97-AF65-F5344CB8AC3E}">
        <p14:creationId xmlns:p14="http://schemas.microsoft.com/office/powerpoint/2010/main" val="24931087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486F93CE-AAEF-4828-827E-E3461D2BB949}"/>
              </a:ext>
            </a:extLst>
          </p:cNvPr>
          <p:cNvPicPr>
            <a:picLocks noChangeAspect="1"/>
          </p:cNvPicPr>
          <p:nvPr/>
        </p:nvPicPr>
        <p:blipFill rotWithShape="1">
          <a:blip r:embed="rId3">
            <a:extLst>
              <a:ext uri="{28A0092B-C50C-407E-A947-70E740481C1C}">
                <a14:useLocalDpi xmlns:a14="http://schemas.microsoft.com/office/drawing/2010/main" val="0"/>
              </a:ext>
            </a:extLst>
          </a:blip>
          <a:srcRect r="1262"/>
          <a:stretch/>
        </p:blipFill>
        <p:spPr>
          <a:xfrm>
            <a:off x="1" y="3085632"/>
            <a:ext cx="12192000" cy="3772368"/>
          </a:xfrm>
          <a:prstGeom prst="rect">
            <a:avLst/>
          </a:prstGeom>
        </p:spPr>
      </p:pic>
      <p:pic>
        <p:nvPicPr>
          <p:cNvPr id="6" name="Picture 5">
            <a:extLst>
              <a:ext uri="{FF2B5EF4-FFF2-40B4-BE49-F238E27FC236}">
                <a16:creationId xmlns:a16="http://schemas.microsoft.com/office/drawing/2014/main" id="{4964B647-9457-49B3-8C2B-ACE828059EA5}"/>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9157856" y="4495484"/>
            <a:ext cx="2926350" cy="1477744"/>
          </a:xfrm>
          <a:prstGeom prst="rect">
            <a:avLst/>
          </a:prstGeom>
        </p:spPr>
      </p:pic>
      <p:sp>
        <p:nvSpPr>
          <p:cNvPr id="7" name="Title 1">
            <a:extLst>
              <a:ext uri="{FF2B5EF4-FFF2-40B4-BE49-F238E27FC236}">
                <a16:creationId xmlns:a16="http://schemas.microsoft.com/office/drawing/2014/main" id="{B5464A56-5597-474D-A2DB-E12169DF96D6}"/>
              </a:ext>
            </a:extLst>
          </p:cNvPr>
          <p:cNvSpPr>
            <a:spLocks noGrp="1"/>
          </p:cNvSpPr>
          <p:nvPr>
            <p:ph type="title"/>
          </p:nvPr>
        </p:nvSpPr>
        <p:spPr>
          <a:xfrm>
            <a:off x="-2640598" y="5969474"/>
            <a:ext cx="8229600" cy="1143000"/>
          </a:xfrm>
        </p:spPr>
        <p:txBody>
          <a:bodyPr>
            <a:normAutofit/>
          </a:bodyPr>
          <a:lstStyle/>
          <a:p>
            <a:pPr algn="r"/>
            <a:r>
              <a:rPr lang="en-US" sz="2400" b="1" i="1">
                <a:solidFill>
                  <a:srgbClr val="0070C0"/>
                </a:solidFill>
              </a:rPr>
              <a:t>Powering The Mountain Since 1929</a:t>
            </a:r>
            <a:endParaRPr lang="en-US" sz="2400" b="1">
              <a:solidFill>
                <a:srgbClr val="0070C0"/>
              </a:solidFill>
            </a:endParaRPr>
          </a:p>
        </p:txBody>
      </p:sp>
      <p:sp>
        <p:nvSpPr>
          <p:cNvPr id="8" name="TextBox 7">
            <a:extLst>
              <a:ext uri="{FF2B5EF4-FFF2-40B4-BE49-F238E27FC236}">
                <a16:creationId xmlns:a16="http://schemas.microsoft.com/office/drawing/2014/main" id="{4E34BB31-1E79-4823-9002-F07BC9506123}"/>
              </a:ext>
            </a:extLst>
          </p:cNvPr>
          <p:cNvSpPr txBox="1"/>
          <p:nvPr/>
        </p:nvSpPr>
        <p:spPr>
          <a:xfrm>
            <a:off x="169904" y="2577800"/>
            <a:ext cx="11852194" cy="1015663"/>
          </a:xfrm>
          <a:prstGeom prst="rect">
            <a:avLst/>
          </a:prstGeom>
          <a:noFill/>
        </p:spPr>
        <p:txBody>
          <a:bodyPr wrap="square" rtlCol="0">
            <a:spAutoFit/>
          </a:bodyPr>
          <a:lstStyle/>
          <a:p>
            <a:pPr algn="ctr"/>
            <a:r>
              <a:rPr lang="en-US" sz="6000" b="1">
                <a:solidFill>
                  <a:srgbClr val="0070C0"/>
                </a:solidFill>
              </a:rPr>
              <a:t>Questions?</a:t>
            </a:r>
          </a:p>
        </p:txBody>
      </p:sp>
    </p:spTree>
    <p:extLst>
      <p:ext uri="{BB962C8B-B14F-4D97-AF65-F5344CB8AC3E}">
        <p14:creationId xmlns:p14="http://schemas.microsoft.com/office/powerpoint/2010/main" val="27903120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icture containing drawing&#10;&#10;Description automatically generated">
            <a:extLst>
              <a:ext uri="{FF2B5EF4-FFF2-40B4-BE49-F238E27FC236}">
                <a16:creationId xmlns:a16="http://schemas.microsoft.com/office/drawing/2014/main" id="{E9A5C2D0-2904-405D-99F6-AFB63CC892EF}"/>
              </a:ext>
            </a:extLst>
          </p:cNvPr>
          <p:cNvPicPr>
            <a:picLocks noChangeAspect="1"/>
          </p:cNvPicPr>
          <p:nvPr/>
        </p:nvPicPr>
        <p:blipFill rotWithShape="1">
          <a:blip r:embed="rId2">
            <a:extLst>
              <a:ext uri="{28A0092B-C50C-407E-A947-70E740481C1C}">
                <a14:useLocalDpi xmlns:a14="http://schemas.microsoft.com/office/drawing/2010/main" val="0"/>
              </a:ext>
            </a:extLst>
          </a:blip>
          <a:srcRect r="1262"/>
          <a:stretch/>
        </p:blipFill>
        <p:spPr>
          <a:xfrm>
            <a:off x="1" y="3099700"/>
            <a:ext cx="12192000" cy="3772368"/>
          </a:xfrm>
          <a:prstGeom prst="rect">
            <a:avLst/>
          </a:prstGeom>
        </p:spPr>
      </p:pic>
      <p:sp>
        <p:nvSpPr>
          <p:cNvPr id="11" name="Title 1">
            <a:extLst>
              <a:ext uri="{FF2B5EF4-FFF2-40B4-BE49-F238E27FC236}">
                <a16:creationId xmlns:a16="http://schemas.microsoft.com/office/drawing/2014/main" id="{7DB0401C-C22D-4DFA-BF13-5E158548893B}"/>
              </a:ext>
            </a:extLst>
          </p:cNvPr>
          <p:cNvSpPr>
            <a:spLocks noGrp="1"/>
          </p:cNvSpPr>
          <p:nvPr>
            <p:ph type="title"/>
          </p:nvPr>
        </p:nvSpPr>
        <p:spPr>
          <a:xfrm>
            <a:off x="-2640598" y="5983542"/>
            <a:ext cx="8229600" cy="1143000"/>
          </a:xfrm>
        </p:spPr>
        <p:txBody>
          <a:bodyPr>
            <a:normAutofit/>
          </a:bodyPr>
          <a:lstStyle/>
          <a:p>
            <a:pPr algn="r"/>
            <a:r>
              <a:rPr lang="en-US" sz="2400" b="1" i="1">
                <a:solidFill>
                  <a:srgbClr val="0070C0"/>
                </a:solidFill>
              </a:rPr>
              <a:t>Powering The Mountain Since 1929</a:t>
            </a:r>
            <a:endParaRPr lang="en-US" sz="2400" b="1">
              <a:solidFill>
                <a:srgbClr val="0070C0"/>
              </a:solidFill>
            </a:endParaRPr>
          </a:p>
        </p:txBody>
      </p:sp>
      <p:sp>
        <p:nvSpPr>
          <p:cNvPr id="9" name="TextBox 8">
            <a:extLst>
              <a:ext uri="{FF2B5EF4-FFF2-40B4-BE49-F238E27FC236}">
                <a16:creationId xmlns:a16="http://schemas.microsoft.com/office/drawing/2014/main" id="{97A29467-A386-D040-9349-6719EC475EFF}"/>
              </a:ext>
            </a:extLst>
          </p:cNvPr>
          <p:cNvSpPr txBox="1"/>
          <p:nvPr/>
        </p:nvSpPr>
        <p:spPr>
          <a:xfrm>
            <a:off x="815880" y="1523251"/>
            <a:ext cx="5909792" cy="461665"/>
          </a:xfrm>
          <a:prstGeom prst="rect">
            <a:avLst/>
          </a:prstGeom>
          <a:noFill/>
        </p:spPr>
        <p:txBody>
          <a:bodyPr wrap="square" rtlCol="0">
            <a:spAutoFit/>
          </a:bodyPr>
          <a:lstStyle/>
          <a:p>
            <a:r>
              <a:rPr lang="en-US" sz="2400" b="1"/>
              <a:t>Overview</a:t>
            </a:r>
          </a:p>
        </p:txBody>
      </p:sp>
      <p:sp>
        <p:nvSpPr>
          <p:cNvPr id="12" name="TextBox 11">
            <a:extLst>
              <a:ext uri="{FF2B5EF4-FFF2-40B4-BE49-F238E27FC236}">
                <a16:creationId xmlns:a16="http://schemas.microsoft.com/office/drawing/2014/main" id="{089D4CB8-7C4D-244F-A69C-382BD28F2AA2}"/>
              </a:ext>
            </a:extLst>
          </p:cNvPr>
          <p:cNvSpPr txBox="1"/>
          <p:nvPr/>
        </p:nvSpPr>
        <p:spPr>
          <a:xfrm>
            <a:off x="805343" y="2074845"/>
            <a:ext cx="5909792" cy="461665"/>
          </a:xfrm>
          <a:prstGeom prst="rect">
            <a:avLst/>
          </a:prstGeom>
          <a:noFill/>
        </p:spPr>
        <p:txBody>
          <a:bodyPr wrap="square" rtlCol="0">
            <a:spAutoFit/>
          </a:bodyPr>
          <a:lstStyle/>
          <a:p>
            <a:r>
              <a:rPr lang="en-US" sz="2400" b="1"/>
              <a:t>Decision-making Criteria</a:t>
            </a:r>
          </a:p>
        </p:txBody>
      </p:sp>
      <p:sp>
        <p:nvSpPr>
          <p:cNvPr id="16" name="TextBox 15">
            <a:extLst>
              <a:ext uri="{FF2B5EF4-FFF2-40B4-BE49-F238E27FC236}">
                <a16:creationId xmlns:a16="http://schemas.microsoft.com/office/drawing/2014/main" id="{03B31972-4FB0-EE41-85BA-86A6DDB5A432}"/>
              </a:ext>
            </a:extLst>
          </p:cNvPr>
          <p:cNvSpPr txBox="1"/>
          <p:nvPr/>
        </p:nvSpPr>
        <p:spPr>
          <a:xfrm>
            <a:off x="815876" y="2685056"/>
            <a:ext cx="5909792" cy="461665"/>
          </a:xfrm>
          <a:prstGeom prst="rect">
            <a:avLst/>
          </a:prstGeom>
          <a:noFill/>
        </p:spPr>
        <p:txBody>
          <a:bodyPr wrap="square" rtlCol="0">
            <a:spAutoFit/>
          </a:bodyPr>
          <a:lstStyle/>
          <a:p>
            <a:r>
              <a:rPr lang="en-US" sz="2400" b="1"/>
              <a:t>Exercises</a:t>
            </a:r>
          </a:p>
        </p:txBody>
      </p:sp>
      <p:sp>
        <p:nvSpPr>
          <p:cNvPr id="17" name="TextBox 16">
            <a:extLst>
              <a:ext uri="{FF2B5EF4-FFF2-40B4-BE49-F238E27FC236}">
                <a16:creationId xmlns:a16="http://schemas.microsoft.com/office/drawing/2014/main" id="{C8C8F6D4-40AC-214D-AFC3-D4E0C9018551}"/>
              </a:ext>
            </a:extLst>
          </p:cNvPr>
          <p:cNvSpPr txBox="1"/>
          <p:nvPr/>
        </p:nvSpPr>
        <p:spPr>
          <a:xfrm>
            <a:off x="815876" y="3224420"/>
            <a:ext cx="8228372" cy="461665"/>
          </a:xfrm>
          <a:prstGeom prst="rect">
            <a:avLst/>
          </a:prstGeom>
          <a:noFill/>
        </p:spPr>
        <p:txBody>
          <a:bodyPr wrap="square" rtlCol="0">
            <a:spAutoFit/>
          </a:bodyPr>
          <a:lstStyle/>
          <a:p>
            <a:r>
              <a:rPr lang="en-US" sz="2400" b="1"/>
              <a:t>Investing in Safety</a:t>
            </a:r>
          </a:p>
        </p:txBody>
      </p:sp>
      <p:sp>
        <p:nvSpPr>
          <p:cNvPr id="19" name="TextBox 18">
            <a:extLst>
              <a:ext uri="{FF2B5EF4-FFF2-40B4-BE49-F238E27FC236}">
                <a16:creationId xmlns:a16="http://schemas.microsoft.com/office/drawing/2014/main" id="{89304408-E31E-9146-A5C8-3BE4293E1409}"/>
              </a:ext>
            </a:extLst>
          </p:cNvPr>
          <p:cNvSpPr txBox="1"/>
          <p:nvPr/>
        </p:nvSpPr>
        <p:spPr>
          <a:xfrm>
            <a:off x="815876" y="3759574"/>
            <a:ext cx="6979639" cy="461665"/>
          </a:xfrm>
          <a:prstGeom prst="rect">
            <a:avLst/>
          </a:prstGeom>
          <a:noFill/>
        </p:spPr>
        <p:txBody>
          <a:bodyPr wrap="square" rtlCol="0">
            <a:spAutoFit/>
          </a:bodyPr>
          <a:lstStyle/>
          <a:p>
            <a:r>
              <a:rPr lang="en-US" sz="2400" b="1"/>
              <a:t>Questions?</a:t>
            </a:r>
          </a:p>
        </p:txBody>
      </p:sp>
      <p:pic>
        <p:nvPicPr>
          <p:cNvPr id="5" name="Graphic 4" descr="Fire">
            <a:extLst>
              <a:ext uri="{FF2B5EF4-FFF2-40B4-BE49-F238E27FC236}">
                <a16:creationId xmlns:a16="http://schemas.microsoft.com/office/drawing/2014/main" id="{D66F7650-9E7A-40DE-AB5E-2AA781EEBB1B}"/>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44054" y="1533885"/>
            <a:ext cx="436925" cy="436925"/>
          </a:xfrm>
          <a:prstGeom prst="rect">
            <a:avLst/>
          </a:prstGeom>
        </p:spPr>
      </p:pic>
      <p:pic>
        <p:nvPicPr>
          <p:cNvPr id="26" name="Graphic 25" descr="Fire">
            <a:extLst>
              <a:ext uri="{FF2B5EF4-FFF2-40B4-BE49-F238E27FC236}">
                <a16:creationId xmlns:a16="http://schemas.microsoft.com/office/drawing/2014/main" id="{AB0E526A-C973-4880-BD7A-05DBC4F51D41}"/>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55777" y="2109136"/>
            <a:ext cx="436925" cy="436925"/>
          </a:xfrm>
          <a:prstGeom prst="rect">
            <a:avLst/>
          </a:prstGeom>
        </p:spPr>
      </p:pic>
      <p:pic>
        <p:nvPicPr>
          <p:cNvPr id="27" name="Graphic 26" descr="Fire">
            <a:extLst>
              <a:ext uri="{FF2B5EF4-FFF2-40B4-BE49-F238E27FC236}">
                <a16:creationId xmlns:a16="http://schemas.microsoft.com/office/drawing/2014/main" id="{8EB6F916-3230-4654-9D37-C1F11E3299E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59320" y="2729372"/>
            <a:ext cx="436925" cy="436925"/>
          </a:xfrm>
          <a:prstGeom prst="rect">
            <a:avLst/>
          </a:prstGeom>
        </p:spPr>
      </p:pic>
      <p:pic>
        <p:nvPicPr>
          <p:cNvPr id="28" name="Graphic 27" descr="Fire">
            <a:extLst>
              <a:ext uri="{FF2B5EF4-FFF2-40B4-BE49-F238E27FC236}">
                <a16:creationId xmlns:a16="http://schemas.microsoft.com/office/drawing/2014/main" id="{9204F58F-F243-435B-9968-6E82216EDAF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59317" y="3260993"/>
            <a:ext cx="436925" cy="436925"/>
          </a:xfrm>
          <a:prstGeom prst="rect">
            <a:avLst/>
          </a:prstGeom>
        </p:spPr>
      </p:pic>
      <p:pic>
        <p:nvPicPr>
          <p:cNvPr id="29" name="Graphic 28" descr="Fire">
            <a:extLst>
              <a:ext uri="{FF2B5EF4-FFF2-40B4-BE49-F238E27FC236}">
                <a16:creationId xmlns:a16="http://schemas.microsoft.com/office/drawing/2014/main" id="{9532D8AD-36E0-4FD9-B884-542E73CA26A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59315" y="3781992"/>
            <a:ext cx="436925" cy="436925"/>
          </a:xfrm>
          <a:prstGeom prst="rect">
            <a:avLst/>
          </a:prstGeom>
        </p:spPr>
      </p:pic>
      <p:pic>
        <p:nvPicPr>
          <p:cNvPr id="2050" name="Picture 2" descr="7 Popular Things to Do in Big Bear Lake California » Local Adventur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1599" y="644255"/>
            <a:ext cx="7637827" cy="508481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9439179" y="594258"/>
            <a:ext cx="2530247" cy="1277720"/>
          </a:xfrm>
          <a:prstGeom prst="rect">
            <a:avLst/>
          </a:prstGeom>
        </p:spPr>
      </p:pic>
    </p:spTree>
    <p:extLst>
      <p:ext uri="{BB962C8B-B14F-4D97-AF65-F5344CB8AC3E}">
        <p14:creationId xmlns:p14="http://schemas.microsoft.com/office/powerpoint/2010/main" val="15558292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rocky landscape with a body of water&#10;&#10;Description automatically generated">
            <a:extLst>
              <a:ext uri="{FF2B5EF4-FFF2-40B4-BE49-F238E27FC236}">
                <a16:creationId xmlns:a16="http://schemas.microsoft.com/office/drawing/2014/main" id="{FFB12025-6C98-4B5A-A0AA-8118B91F644E}"/>
              </a:ext>
            </a:extLst>
          </p:cNvPr>
          <p:cNvPicPr>
            <a:picLocks noChangeAspect="1"/>
          </p:cNvPicPr>
          <p:nvPr/>
        </p:nvPicPr>
        <p:blipFill rotWithShape="1">
          <a:blip r:embed="rId2">
            <a:extLst>
              <a:ext uri="{28A0092B-C50C-407E-A947-70E740481C1C}">
                <a14:useLocalDpi xmlns:a14="http://schemas.microsoft.com/office/drawing/2010/main" val="0"/>
              </a:ext>
            </a:extLst>
          </a:blip>
          <a:srcRect l="-500" t="16770" r="500" b="38538"/>
          <a:stretch/>
        </p:blipFill>
        <p:spPr>
          <a:xfrm>
            <a:off x="-3" y="139890"/>
            <a:ext cx="4465983" cy="1344725"/>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486F93CE-AAEF-4828-827E-E3461D2BB949}"/>
              </a:ext>
            </a:extLst>
          </p:cNvPr>
          <p:cNvPicPr>
            <a:picLocks noChangeAspect="1"/>
          </p:cNvPicPr>
          <p:nvPr/>
        </p:nvPicPr>
        <p:blipFill rotWithShape="1">
          <a:blip r:embed="rId3">
            <a:extLst>
              <a:ext uri="{28A0092B-C50C-407E-A947-70E740481C1C}">
                <a14:useLocalDpi xmlns:a14="http://schemas.microsoft.com/office/drawing/2010/main" val="0"/>
              </a:ext>
            </a:extLst>
          </a:blip>
          <a:srcRect t="42804" r="1262"/>
          <a:stretch/>
        </p:blipFill>
        <p:spPr>
          <a:xfrm>
            <a:off x="1" y="4700336"/>
            <a:ext cx="12192000" cy="2157663"/>
          </a:xfrm>
          <a:prstGeom prst="rect">
            <a:avLst/>
          </a:prstGeom>
        </p:spPr>
      </p:pic>
      <p:pic>
        <p:nvPicPr>
          <p:cNvPr id="12" name="Content Placeholder 3" descr="C:\Users\pmarconi\AppData\Local\Microsoft\Windows\INetCache\Content.Outlook\MZ2ZTQ7Q\BVES Fire Service Area Map 013019.jpg"/>
          <p:cNvPicPr>
            <a:picLocks/>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15506" y="1941434"/>
            <a:ext cx="5474882" cy="3161298"/>
          </a:xfrm>
          <a:prstGeom prst="rect">
            <a:avLst/>
          </a:prstGeom>
          <a:noFill/>
          <a:ln>
            <a:noFill/>
          </a:ln>
        </p:spPr>
      </p:pic>
      <p:sp>
        <p:nvSpPr>
          <p:cNvPr id="7" name="Title 1">
            <a:extLst>
              <a:ext uri="{FF2B5EF4-FFF2-40B4-BE49-F238E27FC236}">
                <a16:creationId xmlns:a16="http://schemas.microsoft.com/office/drawing/2014/main" id="{B5464A56-5597-474D-A2DB-E12169DF96D6}"/>
              </a:ext>
            </a:extLst>
          </p:cNvPr>
          <p:cNvSpPr>
            <a:spLocks noGrp="1"/>
          </p:cNvSpPr>
          <p:nvPr>
            <p:ph type="title"/>
          </p:nvPr>
        </p:nvSpPr>
        <p:spPr>
          <a:xfrm>
            <a:off x="-2640598" y="5969474"/>
            <a:ext cx="8229600" cy="1143000"/>
          </a:xfrm>
        </p:spPr>
        <p:txBody>
          <a:bodyPr>
            <a:normAutofit/>
          </a:bodyPr>
          <a:lstStyle/>
          <a:p>
            <a:pPr algn="r"/>
            <a:r>
              <a:rPr lang="en-US" sz="2400" b="1" i="1">
                <a:solidFill>
                  <a:srgbClr val="0070C0"/>
                </a:solidFill>
              </a:rPr>
              <a:t>Powering The Mountain Since 1929</a:t>
            </a:r>
            <a:endParaRPr lang="en-US" sz="2400" b="1">
              <a:solidFill>
                <a:srgbClr val="0070C0"/>
              </a:solidFill>
            </a:endParaRPr>
          </a:p>
        </p:txBody>
      </p:sp>
      <p:sp>
        <p:nvSpPr>
          <p:cNvPr id="9" name="Rectangle 8">
            <a:extLst>
              <a:ext uri="{FF2B5EF4-FFF2-40B4-BE49-F238E27FC236}">
                <a16:creationId xmlns:a16="http://schemas.microsoft.com/office/drawing/2014/main" id="{515F0BDB-1788-4087-A25D-D454F2FB8862}"/>
              </a:ext>
            </a:extLst>
          </p:cNvPr>
          <p:cNvSpPr/>
          <p:nvPr/>
        </p:nvSpPr>
        <p:spPr>
          <a:xfrm>
            <a:off x="-2" y="139891"/>
            <a:ext cx="4465983" cy="1344725"/>
          </a:xfrm>
          <a:prstGeom prst="rect">
            <a:avLst/>
          </a:prstGeom>
          <a:solidFill>
            <a:srgbClr val="FFCB0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E34BB31-1E79-4823-9002-F07BC9506123}"/>
              </a:ext>
            </a:extLst>
          </p:cNvPr>
          <p:cNvSpPr txBox="1"/>
          <p:nvPr/>
        </p:nvSpPr>
        <p:spPr>
          <a:xfrm>
            <a:off x="728114" y="245270"/>
            <a:ext cx="10297851" cy="1061829"/>
          </a:xfrm>
          <a:prstGeom prst="rect">
            <a:avLst/>
          </a:prstGeom>
          <a:noFill/>
        </p:spPr>
        <p:txBody>
          <a:bodyPr wrap="square" rtlCol="0">
            <a:spAutoFit/>
          </a:bodyPr>
          <a:lstStyle/>
          <a:p>
            <a:r>
              <a:rPr lang="en-US" sz="6300" b="1">
                <a:solidFill>
                  <a:schemeClr val="bg1"/>
                </a:solidFill>
                <a:latin typeface="+mj-lt"/>
              </a:rPr>
              <a:t>Overview</a:t>
            </a:r>
          </a:p>
        </p:txBody>
      </p:sp>
      <p:sp>
        <p:nvSpPr>
          <p:cNvPr id="11" name="Title 1"/>
          <p:cNvSpPr txBox="1">
            <a:spLocks/>
          </p:cNvSpPr>
          <p:nvPr/>
        </p:nvSpPr>
        <p:spPr>
          <a:xfrm>
            <a:off x="6624205" y="1653361"/>
            <a:ext cx="5567795" cy="37374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a:latin typeface="+mn-lt"/>
              </a:rPr>
              <a:t>Location: </a:t>
            </a:r>
            <a:r>
              <a:rPr lang="en-US" sz="1800">
                <a:latin typeface="+mn-lt"/>
              </a:rPr>
              <a:t>32 square miles of rural and mountainous terrain at approximately 7,000 ft. in San Bernardino Mountains (80 miles East of Los Angeles). Heavy tree and vegetation density and mostly dry environment (80.5%)</a:t>
            </a:r>
            <a:br>
              <a:rPr lang="en-US" sz="1800">
                <a:latin typeface="+mn-lt"/>
              </a:rPr>
            </a:br>
            <a:r>
              <a:rPr lang="en-US" sz="1800">
                <a:latin typeface="+mn-lt"/>
              </a:rPr>
              <a:t/>
            </a:r>
            <a:br>
              <a:rPr lang="en-US" sz="1800">
                <a:latin typeface="+mn-lt"/>
              </a:rPr>
            </a:br>
            <a:r>
              <a:rPr lang="en-US" sz="1800" b="1">
                <a:latin typeface="+mn-lt"/>
              </a:rPr>
              <a:t>Key jurisdictions: </a:t>
            </a:r>
            <a:r>
              <a:rPr lang="en-US" sz="1800">
                <a:latin typeface="+mn-lt"/>
              </a:rPr>
              <a:t>County of San Bernardino, City of Big Bear Lake, US Forest Service</a:t>
            </a:r>
            <a:br>
              <a:rPr lang="en-US" sz="1800">
                <a:latin typeface="+mn-lt"/>
              </a:rPr>
            </a:br>
            <a:r>
              <a:rPr lang="en-US" sz="1800">
                <a:latin typeface="+mn-lt"/>
              </a:rPr>
              <a:t> </a:t>
            </a:r>
            <a:br>
              <a:rPr lang="en-US" sz="1800">
                <a:latin typeface="+mn-lt"/>
              </a:rPr>
            </a:br>
            <a:r>
              <a:rPr lang="en-US" sz="1800">
                <a:latin typeface="+mn-lt"/>
              </a:rPr>
              <a:t/>
            </a:r>
            <a:br>
              <a:rPr lang="en-US" sz="1800">
                <a:latin typeface="+mn-lt"/>
              </a:rPr>
            </a:br>
            <a:r>
              <a:rPr lang="en-US" sz="1800" b="1">
                <a:latin typeface="+mn-lt"/>
              </a:rPr>
              <a:t>Customers: </a:t>
            </a:r>
            <a:r>
              <a:rPr lang="en-US" sz="1800">
                <a:latin typeface="+mn-lt"/>
              </a:rPr>
              <a:t>24,562 total [23,065 residential and 1,497 commercial]</a:t>
            </a:r>
            <a:br>
              <a:rPr lang="en-US" sz="1800">
                <a:latin typeface="+mn-lt"/>
              </a:rPr>
            </a:br>
            <a:r>
              <a:rPr lang="en-US" sz="1800" b="1">
                <a:latin typeface="+mn-lt"/>
              </a:rPr>
              <a:t>CARE</a:t>
            </a:r>
            <a:r>
              <a:rPr lang="en-US" sz="1800">
                <a:latin typeface="+mn-lt"/>
              </a:rPr>
              <a:t>:  2,032; Medical Device: 238; AFN: 14</a:t>
            </a:r>
          </a:p>
        </p:txBody>
      </p:sp>
    </p:spTree>
    <p:extLst>
      <p:ext uri="{BB962C8B-B14F-4D97-AF65-F5344CB8AC3E}">
        <p14:creationId xmlns:p14="http://schemas.microsoft.com/office/powerpoint/2010/main" val="13745391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B9AA7C6-5E5A-498E-A6DF-A943376E09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83EAB11A-76F7-48F4-9B4F-5BFDF4BF967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12" name="Rectangle 11">
              <a:extLst>
                <a:ext uri="{FF2B5EF4-FFF2-40B4-BE49-F238E27FC236}">
                  <a16:creationId xmlns:a16="http://schemas.microsoft.com/office/drawing/2014/main" id="{74D4C416-D5F4-4F6F-A6F1-87A21CD4FCA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C6AC1C30-21C6-4BF6-93EE-B211D7A85011}"/>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id="{81E140AE-0ABF-47C8-BF32-7D2F0CF2BA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BC4F608-B4B8-48C3-9572-C0F061B1CD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25DFEBC3-29AB-854E-810E-ECD98F350B49}"/>
              </a:ext>
            </a:extLst>
          </p:cNvPr>
          <p:cNvSpPr txBox="1"/>
          <p:nvPr/>
        </p:nvSpPr>
        <p:spPr>
          <a:xfrm>
            <a:off x="1177807" y="797311"/>
            <a:ext cx="9793249" cy="88220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400"/>
              <a:t>Medical Baseline customer information is updated frequently via several list contributors and outreach methods.</a:t>
            </a:r>
          </a:p>
        </p:txBody>
      </p:sp>
      <p:sp>
        <p:nvSpPr>
          <p:cNvPr id="32" name="TextBox 31">
            <a:extLst>
              <a:ext uri="{FF2B5EF4-FFF2-40B4-BE49-F238E27FC236}">
                <a16:creationId xmlns:a16="http://schemas.microsoft.com/office/drawing/2014/main" id="{FDDDD245-956C-4BCC-B30E-04481759298F}"/>
              </a:ext>
            </a:extLst>
          </p:cNvPr>
          <p:cNvSpPr txBox="1"/>
          <p:nvPr/>
        </p:nvSpPr>
        <p:spPr>
          <a:xfrm>
            <a:off x="584223" y="-265917"/>
            <a:ext cx="9236700" cy="118895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000" b="1">
                <a:solidFill>
                  <a:srgbClr val="0070C0"/>
                </a:solidFill>
                <a:latin typeface="+mj-lt"/>
                <a:ea typeface="+mj-ea"/>
                <a:cs typeface="+mj-cs"/>
              </a:rPr>
              <a:t>Decision-making Criteria</a:t>
            </a:r>
            <a:endParaRPr lang="en-US" sz="4000" b="1" kern="1200">
              <a:solidFill>
                <a:srgbClr val="0070C0"/>
              </a:solidFill>
              <a:latin typeface="+mj-lt"/>
              <a:ea typeface="+mj-ea"/>
              <a:cs typeface="+mj-cs"/>
            </a:endParaRPr>
          </a:p>
        </p:txBody>
      </p:sp>
      <p:pic>
        <p:nvPicPr>
          <p:cNvPr id="36" name="Picture 35" descr="A rocky landscape with a body of water&#10;&#10;Description automatically generated">
            <a:extLst>
              <a:ext uri="{FF2B5EF4-FFF2-40B4-BE49-F238E27FC236}">
                <a16:creationId xmlns:a16="http://schemas.microsoft.com/office/drawing/2014/main" id="{4384E440-C8D3-4EFD-8F6C-3C5869B2F8EE}"/>
              </a:ext>
            </a:extLst>
          </p:cNvPr>
          <p:cNvPicPr>
            <a:picLocks noChangeAspect="1"/>
          </p:cNvPicPr>
          <p:nvPr/>
        </p:nvPicPr>
        <p:blipFill rotWithShape="1">
          <a:blip r:embed="rId3">
            <a:extLst>
              <a:ext uri="{28A0092B-C50C-407E-A947-70E740481C1C}">
                <a14:useLocalDpi xmlns:a14="http://schemas.microsoft.com/office/drawing/2010/main" val="0"/>
              </a:ext>
            </a:extLst>
          </a:blip>
          <a:srcRect l="2365" t="16770" r="-88" b="58431"/>
          <a:stretch/>
        </p:blipFill>
        <p:spPr>
          <a:xfrm>
            <a:off x="890088" y="892459"/>
            <a:ext cx="10510482" cy="811548"/>
          </a:xfrm>
          <a:prstGeom prst="rect">
            <a:avLst/>
          </a:prstGeom>
        </p:spPr>
      </p:pic>
      <p:sp>
        <p:nvSpPr>
          <p:cNvPr id="37" name="Rectangle 36">
            <a:extLst>
              <a:ext uri="{FF2B5EF4-FFF2-40B4-BE49-F238E27FC236}">
                <a16:creationId xmlns:a16="http://schemas.microsoft.com/office/drawing/2014/main" id="{E4A3EB97-BF8C-457D-B3C0-7E26B734E115}"/>
              </a:ext>
            </a:extLst>
          </p:cNvPr>
          <p:cNvSpPr/>
          <p:nvPr/>
        </p:nvSpPr>
        <p:spPr>
          <a:xfrm>
            <a:off x="890550" y="879118"/>
            <a:ext cx="10519159" cy="859187"/>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1E69C8AB-2B26-4BAA-B35A-085DC6370F20}"/>
              </a:ext>
            </a:extLst>
          </p:cNvPr>
          <p:cNvSpPr txBox="1"/>
          <p:nvPr/>
        </p:nvSpPr>
        <p:spPr>
          <a:xfrm>
            <a:off x="1141711" y="1119445"/>
            <a:ext cx="10007236" cy="369332"/>
          </a:xfrm>
          <a:prstGeom prst="rect">
            <a:avLst/>
          </a:prstGeom>
          <a:noFill/>
        </p:spPr>
        <p:txBody>
          <a:bodyPr wrap="square" rtlCol="0">
            <a:spAutoFit/>
          </a:bodyPr>
          <a:lstStyle/>
          <a:p>
            <a:pPr lvl="0" defTabSz="622300">
              <a:spcBef>
                <a:spcPct val="0"/>
              </a:spcBef>
            </a:pPr>
            <a:r>
              <a:rPr lang="en-US">
                <a:solidFill>
                  <a:schemeClr val="bg1"/>
                </a:solidFill>
              </a:rPr>
              <a:t>Criteria based on system design limits, system condition, fuel availability, and likelihood of wildfire spread.</a:t>
            </a:r>
          </a:p>
        </p:txBody>
      </p:sp>
      <p:sp>
        <p:nvSpPr>
          <p:cNvPr id="49" name="Rectangle 48">
            <a:extLst>
              <a:ext uri="{FF2B5EF4-FFF2-40B4-BE49-F238E27FC236}">
                <a16:creationId xmlns:a16="http://schemas.microsoft.com/office/drawing/2014/main" id="{D6FE85DD-20DF-4A6A-B499-CD6DB493EA94}"/>
              </a:ext>
            </a:extLst>
          </p:cNvPr>
          <p:cNvSpPr/>
          <p:nvPr/>
        </p:nvSpPr>
        <p:spPr>
          <a:xfrm>
            <a:off x="8003473" y="1802975"/>
            <a:ext cx="3380402" cy="1713512"/>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4AC635C8-8CAC-417B-AE63-C6B9D279800F}"/>
              </a:ext>
            </a:extLst>
          </p:cNvPr>
          <p:cNvSpPr txBox="1"/>
          <p:nvPr/>
        </p:nvSpPr>
        <p:spPr>
          <a:xfrm>
            <a:off x="8002582" y="1849763"/>
            <a:ext cx="3381294" cy="1477328"/>
          </a:xfrm>
          <a:prstGeom prst="rect">
            <a:avLst/>
          </a:prstGeom>
          <a:noFill/>
        </p:spPr>
        <p:txBody>
          <a:bodyPr wrap="square" rtlCol="0">
            <a:spAutoFit/>
          </a:bodyPr>
          <a:lstStyle/>
          <a:p>
            <a:pPr lvl="0" algn="ctr" defTabSz="622300">
              <a:spcBef>
                <a:spcPct val="0"/>
              </a:spcBef>
            </a:pPr>
            <a:r>
              <a:rPr lang="en-US">
                <a:solidFill>
                  <a:schemeClr val="bg1"/>
                </a:solidFill>
              </a:rPr>
              <a:t>BVES did not have any PSPS events in 2021.  </a:t>
            </a:r>
          </a:p>
          <a:p>
            <a:pPr lvl="0" algn="ctr" defTabSz="622300">
              <a:spcBef>
                <a:spcPct val="0"/>
              </a:spcBef>
            </a:pPr>
            <a:r>
              <a:rPr lang="en-US">
                <a:solidFill>
                  <a:schemeClr val="bg1"/>
                </a:solidFill>
              </a:rPr>
              <a:t>Based on analysis of weather in last 5 years BVES has not met criteria to invoke PSPS.</a:t>
            </a:r>
          </a:p>
        </p:txBody>
      </p:sp>
      <p:sp>
        <p:nvSpPr>
          <p:cNvPr id="27" name="Rectangle 26"/>
          <p:cNvSpPr/>
          <p:nvPr/>
        </p:nvSpPr>
        <p:spPr>
          <a:xfrm>
            <a:off x="890088" y="1791813"/>
            <a:ext cx="3380402" cy="1713512"/>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890087" y="1919754"/>
            <a:ext cx="3421222" cy="1477328"/>
          </a:xfrm>
          <a:prstGeom prst="rect">
            <a:avLst/>
          </a:prstGeom>
          <a:noFill/>
        </p:spPr>
        <p:txBody>
          <a:bodyPr wrap="square" rtlCol="0">
            <a:spAutoFit/>
          </a:bodyPr>
          <a:lstStyle/>
          <a:p>
            <a:pPr lvl="0" algn="ctr" defTabSz="622300">
              <a:spcBef>
                <a:spcPct val="0"/>
              </a:spcBef>
            </a:pPr>
            <a:r>
              <a:rPr lang="en-US">
                <a:solidFill>
                  <a:schemeClr val="bg1"/>
                </a:solidFill>
              </a:rPr>
              <a:t>BVES would invoke PSPS if actual sustained wind or 3-second wind gusts exceed 55 mph and conditions are High for wildfire threat.	</a:t>
            </a:r>
          </a:p>
        </p:txBody>
      </p:sp>
      <p:sp>
        <p:nvSpPr>
          <p:cNvPr id="29" name="Rectangle 28"/>
          <p:cNvSpPr/>
          <p:nvPr/>
        </p:nvSpPr>
        <p:spPr>
          <a:xfrm>
            <a:off x="4440615" y="1797332"/>
            <a:ext cx="3380402" cy="1713512"/>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4419725" y="2265261"/>
            <a:ext cx="3342941" cy="923330"/>
          </a:xfrm>
          <a:prstGeom prst="rect">
            <a:avLst/>
          </a:prstGeom>
          <a:noFill/>
        </p:spPr>
        <p:txBody>
          <a:bodyPr wrap="square" rtlCol="0">
            <a:spAutoFit/>
          </a:bodyPr>
          <a:lstStyle/>
          <a:p>
            <a:pPr lvl="0" algn="ctr" defTabSz="622300">
              <a:spcBef>
                <a:spcPct val="0"/>
              </a:spcBef>
            </a:pPr>
            <a:r>
              <a:rPr lang="en-US">
                <a:solidFill>
                  <a:schemeClr val="bg1"/>
                </a:solidFill>
              </a:rPr>
              <a:t>PSPS is measure of last resort in a progression of operational actions. </a:t>
            </a:r>
          </a:p>
        </p:txBody>
      </p:sp>
      <p:sp>
        <p:nvSpPr>
          <p:cNvPr id="33" name="Rectangle 32"/>
          <p:cNvSpPr/>
          <p:nvPr/>
        </p:nvSpPr>
        <p:spPr>
          <a:xfrm>
            <a:off x="890087" y="3574778"/>
            <a:ext cx="10493788" cy="896279"/>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844300" y="3587885"/>
            <a:ext cx="10493789" cy="646331"/>
          </a:xfrm>
          <a:prstGeom prst="rect">
            <a:avLst/>
          </a:prstGeom>
          <a:noFill/>
        </p:spPr>
        <p:txBody>
          <a:bodyPr wrap="square" rtlCol="0">
            <a:spAutoFit/>
          </a:bodyPr>
          <a:lstStyle/>
          <a:p>
            <a:pPr lvl="0" algn="ctr" defTabSz="622300">
              <a:spcBef>
                <a:spcPct val="0"/>
              </a:spcBef>
            </a:pPr>
            <a:r>
              <a:rPr lang="en-US">
                <a:solidFill>
                  <a:schemeClr val="bg1"/>
                </a:solidFill>
              </a:rPr>
              <a:t>BVES developed ignition probability &amp; consequence maps to better understand local wildfire risk. </a:t>
            </a:r>
          </a:p>
          <a:p>
            <a:pPr lvl="0" algn="ctr" defTabSz="622300">
              <a:spcBef>
                <a:spcPct val="0"/>
              </a:spcBef>
            </a:pPr>
            <a:r>
              <a:rPr lang="en-US">
                <a:solidFill>
                  <a:schemeClr val="bg1"/>
                </a:solidFill>
              </a:rPr>
              <a:t>In 2022, will gain access to real-time simulation modeling and live meteorological conditions mapping.</a:t>
            </a:r>
          </a:p>
        </p:txBody>
      </p:sp>
      <p:graphicFrame>
        <p:nvGraphicFramePr>
          <p:cNvPr id="2" name="Table 2">
            <a:extLst>
              <a:ext uri="{FF2B5EF4-FFF2-40B4-BE49-F238E27FC236}">
                <a16:creationId xmlns:a16="http://schemas.microsoft.com/office/drawing/2014/main" id="{0B356879-5BC7-496B-A734-C9B7B6258E18}"/>
              </a:ext>
            </a:extLst>
          </p:cNvPr>
          <p:cNvGraphicFramePr>
            <a:graphicFrameLocks noGrp="1"/>
          </p:cNvGraphicFramePr>
          <p:nvPr>
            <p:extLst>
              <p:ext uri="{D42A27DB-BD31-4B8C-83A1-F6EECF244321}">
                <p14:modId xmlns:p14="http://schemas.microsoft.com/office/powerpoint/2010/main" val="959941752"/>
              </p:ext>
            </p:extLst>
          </p:nvPr>
        </p:nvGraphicFramePr>
        <p:xfrm>
          <a:off x="906781" y="4510030"/>
          <a:ext cx="10493790" cy="1798320"/>
        </p:xfrm>
        <a:graphic>
          <a:graphicData uri="http://schemas.openxmlformats.org/drawingml/2006/table">
            <a:tbl>
              <a:tblPr firstRow="1" bandRow="1">
                <a:tableStyleId>{5C22544A-7EE6-4342-B048-85BDC9FD1C3A}</a:tableStyleId>
              </a:tblPr>
              <a:tblGrid>
                <a:gridCol w="1247139">
                  <a:extLst>
                    <a:ext uri="{9D8B030D-6E8A-4147-A177-3AD203B41FA5}">
                      <a16:colId xmlns:a16="http://schemas.microsoft.com/office/drawing/2014/main" val="733383716"/>
                    </a:ext>
                  </a:extLst>
                </a:gridCol>
                <a:gridCol w="2021840">
                  <a:extLst>
                    <a:ext uri="{9D8B030D-6E8A-4147-A177-3AD203B41FA5}">
                      <a16:colId xmlns:a16="http://schemas.microsoft.com/office/drawing/2014/main" val="334836536"/>
                    </a:ext>
                  </a:extLst>
                </a:gridCol>
                <a:gridCol w="1635760">
                  <a:extLst>
                    <a:ext uri="{9D8B030D-6E8A-4147-A177-3AD203B41FA5}">
                      <a16:colId xmlns:a16="http://schemas.microsoft.com/office/drawing/2014/main" val="597908985"/>
                    </a:ext>
                  </a:extLst>
                </a:gridCol>
                <a:gridCol w="1778000">
                  <a:extLst>
                    <a:ext uri="{9D8B030D-6E8A-4147-A177-3AD203B41FA5}">
                      <a16:colId xmlns:a16="http://schemas.microsoft.com/office/drawing/2014/main" val="1132716851"/>
                    </a:ext>
                  </a:extLst>
                </a:gridCol>
                <a:gridCol w="2042160">
                  <a:extLst>
                    <a:ext uri="{9D8B030D-6E8A-4147-A177-3AD203B41FA5}">
                      <a16:colId xmlns:a16="http://schemas.microsoft.com/office/drawing/2014/main" val="146453901"/>
                    </a:ext>
                  </a:extLst>
                </a:gridCol>
                <a:gridCol w="1768891">
                  <a:extLst>
                    <a:ext uri="{9D8B030D-6E8A-4147-A177-3AD203B41FA5}">
                      <a16:colId xmlns:a16="http://schemas.microsoft.com/office/drawing/2014/main" val="3183629586"/>
                    </a:ext>
                  </a:extLst>
                </a:gridCol>
              </a:tblGrid>
              <a:tr h="468370">
                <a:tc rowSpan="2">
                  <a:txBody>
                    <a:bodyPr/>
                    <a:lstStyle/>
                    <a:p>
                      <a:r>
                        <a:rPr lang="en-US" sz="1400"/>
                        <a:t>Chain of Responsibility</a:t>
                      </a:r>
                    </a:p>
                  </a:txBody>
                  <a:tcPr>
                    <a:solidFill>
                      <a:srgbClr val="5680CA"/>
                    </a:solidFill>
                  </a:tcPr>
                </a:tc>
                <a:tc>
                  <a:txBody>
                    <a:bodyPr/>
                    <a:lstStyle/>
                    <a:p>
                      <a:pPr algn="ctr"/>
                      <a:r>
                        <a:rPr lang="en-US" sz="1400" b="1"/>
                        <a:t>President</a:t>
                      </a:r>
                    </a:p>
                  </a:txBody>
                  <a:tcPr>
                    <a:solidFill>
                      <a:srgbClr val="5680CA"/>
                    </a:solidFill>
                  </a:tcPr>
                </a:tc>
                <a:tc>
                  <a:txBody>
                    <a:bodyPr/>
                    <a:lstStyle/>
                    <a:p>
                      <a:pPr algn="ctr"/>
                      <a:r>
                        <a:rPr lang="en-US" sz="1400" b="1"/>
                        <a:t>Utility Manager</a:t>
                      </a:r>
                    </a:p>
                  </a:txBody>
                  <a:tcPr>
                    <a:solidFill>
                      <a:srgbClr val="5680CA"/>
                    </a:solidFill>
                  </a:tcPr>
                </a:tc>
                <a:tc>
                  <a:txBody>
                    <a:bodyPr/>
                    <a:lstStyle/>
                    <a:p>
                      <a:pPr algn="ctr"/>
                      <a:r>
                        <a:rPr lang="en-US" sz="1400" b="1"/>
                        <a:t>Field Operation Supervisor</a:t>
                      </a:r>
                    </a:p>
                  </a:txBody>
                  <a:tcPr>
                    <a:solidFill>
                      <a:srgbClr val="5680CA"/>
                    </a:solidFill>
                  </a:tcPr>
                </a:tc>
                <a:tc>
                  <a:txBody>
                    <a:bodyPr/>
                    <a:lstStyle/>
                    <a:p>
                      <a:pPr algn="ctr"/>
                      <a:r>
                        <a:rPr lang="en-US" sz="1400" b="1"/>
                        <a:t>Utility Eng &amp; WF Mitigation Supervisor</a:t>
                      </a:r>
                    </a:p>
                  </a:txBody>
                  <a:tcPr>
                    <a:solidFill>
                      <a:srgbClr val="5680CA"/>
                    </a:solidFill>
                  </a:tcPr>
                </a:tc>
                <a:tc>
                  <a:txBody>
                    <a:bodyPr/>
                    <a:lstStyle/>
                    <a:p>
                      <a:pPr algn="ctr"/>
                      <a:r>
                        <a:rPr lang="en-US" sz="1400" b="1"/>
                        <a:t>Customer Program Specialist</a:t>
                      </a:r>
                    </a:p>
                  </a:txBody>
                  <a:tcPr>
                    <a:solidFill>
                      <a:srgbClr val="5680CA"/>
                    </a:solidFill>
                  </a:tcPr>
                </a:tc>
                <a:extLst>
                  <a:ext uri="{0D108BD9-81ED-4DB2-BD59-A6C34878D82A}">
                    <a16:rowId xmlns:a16="http://schemas.microsoft.com/office/drawing/2014/main" val="3049520949"/>
                  </a:ext>
                </a:extLst>
              </a:tr>
              <a:tr h="504987">
                <a:tc vMerge="1">
                  <a:txBody>
                    <a:bodyPr/>
                    <a:lstStyle/>
                    <a:p>
                      <a:endParaRPr lang="en-US"/>
                    </a:p>
                  </a:txBody>
                  <a:tcPr/>
                </a:tc>
                <a:tc>
                  <a:txBody>
                    <a:bodyPr/>
                    <a:lstStyle/>
                    <a:p>
                      <a:r>
                        <a:rPr lang="en-US" sz="1300" b="0" i="0" u="none" strike="noStrike" kern="1200" baseline="0">
                          <a:solidFill>
                            <a:schemeClr val="dk1"/>
                          </a:solidFill>
                          <a:latin typeface="+mn-lt"/>
                          <a:ea typeface="+mn-ea"/>
                          <a:cs typeface="+mn-cs"/>
                        </a:rPr>
                        <a:t>Overall responsible for the PSPS Plan and ensuring it is properly implemented, resourced, trained upon, executed, and updated as appropriate</a:t>
                      </a:r>
                    </a:p>
                  </a:txBody>
                  <a:tcPr/>
                </a:tc>
                <a:tc>
                  <a:txBody>
                    <a:bodyPr/>
                    <a:lstStyle/>
                    <a:p>
                      <a:r>
                        <a:rPr lang="en-US" sz="1300" b="0" i="0" u="none" strike="noStrike" kern="1200" baseline="0">
                          <a:solidFill>
                            <a:schemeClr val="dk1"/>
                          </a:solidFill>
                          <a:latin typeface="+mn-lt"/>
                          <a:ea typeface="+mn-ea"/>
                          <a:cs typeface="+mn-cs"/>
                        </a:rPr>
                        <a:t>Responsible for executing the BVES PSPS Plan </a:t>
                      </a:r>
                    </a:p>
                  </a:txBody>
                  <a:tcPr/>
                </a:tc>
                <a:tc>
                  <a:txBody>
                    <a:bodyPr/>
                    <a:lstStyle/>
                    <a:p>
                      <a:r>
                        <a:rPr lang="en-US" sz="1300" b="0" i="0" u="none" strike="noStrike" kern="1200" baseline="0">
                          <a:solidFill>
                            <a:schemeClr val="dk1"/>
                          </a:solidFill>
                          <a:latin typeface="+mn-lt"/>
                          <a:ea typeface="+mn-ea"/>
                          <a:cs typeface="+mn-cs"/>
                        </a:rPr>
                        <a:t>Responsible for directing operations in the field</a:t>
                      </a:r>
                      <a:endParaRPr lang="en-US"/>
                    </a:p>
                  </a:txBody>
                  <a:tcPr/>
                </a:tc>
                <a:tc>
                  <a:txBody>
                    <a:bodyPr/>
                    <a:lstStyle/>
                    <a:p>
                      <a:r>
                        <a:rPr lang="en-US" sz="1300" b="0" i="0" u="none" strike="noStrike" kern="1200" baseline="0">
                          <a:solidFill>
                            <a:schemeClr val="dk1"/>
                          </a:solidFill>
                          <a:latin typeface="+mn-lt"/>
                          <a:ea typeface="+mn-ea"/>
                          <a:cs typeface="+mn-cs"/>
                        </a:rPr>
                        <a:t>Responsible for fire prevention planning and engineering design of the electric distribution, sub-transmission and substations</a:t>
                      </a:r>
                    </a:p>
                  </a:txBody>
                  <a:tcPr/>
                </a:tc>
                <a:tc>
                  <a:txBody>
                    <a:bodyPr/>
                    <a:lstStyle/>
                    <a:p>
                      <a:r>
                        <a:rPr lang="en-US" sz="1300" b="0" i="0" u="none" strike="noStrike" kern="1200" baseline="0">
                          <a:solidFill>
                            <a:schemeClr val="dk1"/>
                          </a:solidFill>
                          <a:latin typeface="+mn-lt"/>
                          <a:ea typeface="+mn-ea"/>
                          <a:cs typeface="+mn-cs"/>
                        </a:rPr>
                        <a:t>Responsible for the BVES Communications Plan </a:t>
                      </a:r>
                    </a:p>
                  </a:txBody>
                  <a:tcPr/>
                </a:tc>
                <a:extLst>
                  <a:ext uri="{0D108BD9-81ED-4DB2-BD59-A6C34878D82A}">
                    <a16:rowId xmlns:a16="http://schemas.microsoft.com/office/drawing/2014/main" val="1638128219"/>
                  </a:ext>
                </a:extLst>
              </a:tr>
            </a:tbl>
          </a:graphicData>
        </a:graphic>
      </p:graphicFrame>
    </p:spTree>
    <p:extLst>
      <p:ext uri="{BB962C8B-B14F-4D97-AF65-F5344CB8AC3E}">
        <p14:creationId xmlns:p14="http://schemas.microsoft.com/office/powerpoint/2010/main" val="14382804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B9AA7C6-5E5A-498E-A6DF-A943376E09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83EAB11A-76F7-48F4-9B4F-5BFDF4BF967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11" name="Rectangle 10">
              <a:extLst>
                <a:ext uri="{FF2B5EF4-FFF2-40B4-BE49-F238E27FC236}">
                  <a16:creationId xmlns:a16="http://schemas.microsoft.com/office/drawing/2014/main" id="{74D4C416-D5F4-4F6F-A6F1-87A21CD4FCA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6AC1C30-21C6-4BF6-93EE-B211D7A85011}"/>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81E140AE-0ABF-47C8-BF32-7D2F0CF2BA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BC4F608-B4B8-48C3-9572-C0F061B1CD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A6F81E2-B0CE-40E7-B41F-06172A4A82B2}"/>
              </a:ext>
            </a:extLst>
          </p:cNvPr>
          <p:cNvSpPr txBox="1"/>
          <p:nvPr/>
        </p:nvSpPr>
        <p:spPr>
          <a:xfrm>
            <a:off x="584223" y="-265917"/>
            <a:ext cx="9236700" cy="118895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000" b="1">
                <a:solidFill>
                  <a:srgbClr val="0070C0"/>
                </a:solidFill>
                <a:latin typeface="+mj-lt"/>
                <a:ea typeface="+mj-ea"/>
                <a:cs typeface="+mj-cs"/>
              </a:rPr>
              <a:t>High Risk Areas for PSPS Consideration</a:t>
            </a:r>
            <a:endParaRPr lang="en-US" sz="4000" b="1" kern="1200">
              <a:solidFill>
                <a:srgbClr val="0070C0"/>
              </a:solidFill>
              <a:latin typeface="+mj-lt"/>
              <a:ea typeface="+mj-ea"/>
              <a:cs typeface="+mj-cs"/>
            </a:endParaRPr>
          </a:p>
        </p:txBody>
      </p:sp>
      <p:pic>
        <p:nvPicPr>
          <p:cNvPr id="15" name="Picture 14">
            <a:extLst>
              <a:ext uri="{FF2B5EF4-FFF2-40B4-BE49-F238E27FC236}">
                <a16:creationId xmlns:a16="http://schemas.microsoft.com/office/drawing/2014/main" id="{FB014619-DDE2-42D3-B97A-7C75E0F72367}"/>
              </a:ext>
            </a:extLst>
          </p:cNvPr>
          <p:cNvPicPr/>
          <p:nvPr/>
        </p:nvPicPr>
        <p:blipFill>
          <a:blip r:embed="rId2"/>
          <a:stretch>
            <a:fillRect/>
          </a:stretch>
        </p:blipFill>
        <p:spPr>
          <a:xfrm>
            <a:off x="1759904" y="923034"/>
            <a:ext cx="8640547" cy="5461138"/>
          </a:xfrm>
          <a:prstGeom prst="rect">
            <a:avLst/>
          </a:prstGeom>
          <a:ln>
            <a:solidFill>
              <a:schemeClr val="tx1">
                <a:lumMod val="50000"/>
              </a:schemeClr>
            </a:solidFill>
          </a:ln>
        </p:spPr>
      </p:pic>
    </p:spTree>
    <p:extLst>
      <p:ext uri="{BB962C8B-B14F-4D97-AF65-F5344CB8AC3E}">
        <p14:creationId xmlns:p14="http://schemas.microsoft.com/office/powerpoint/2010/main" val="19793237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B9AA7C6-5E5A-498E-A6DF-A943376E09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83EAB11A-76F7-48F4-9B4F-5BFDF4BF967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11" name="Rectangle 10">
              <a:extLst>
                <a:ext uri="{FF2B5EF4-FFF2-40B4-BE49-F238E27FC236}">
                  <a16:creationId xmlns:a16="http://schemas.microsoft.com/office/drawing/2014/main" id="{74D4C416-D5F4-4F6F-A6F1-87A21CD4FCA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6AC1C30-21C6-4BF6-93EE-B211D7A85011}"/>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81E140AE-0ABF-47C8-BF32-7D2F0CF2BA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BC4F608-B4B8-48C3-9572-C0F061B1CD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97F3277-8E77-BC4D-AED2-9DA2844454B3}"/>
              </a:ext>
            </a:extLst>
          </p:cNvPr>
          <p:cNvSpPr txBox="1"/>
          <p:nvPr/>
        </p:nvSpPr>
        <p:spPr>
          <a:xfrm>
            <a:off x="888306" y="1054409"/>
            <a:ext cx="7035039" cy="1384995"/>
          </a:xfrm>
          <a:prstGeom prst="rect">
            <a:avLst/>
          </a:prstGeom>
          <a:noFill/>
        </p:spPr>
        <p:txBody>
          <a:bodyPr wrap="square" rtlCol="0">
            <a:spAutoFit/>
          </a:bodyPr>
          <a:lstStyle/>
          <a:p>
            <a:pPr lvl="0"/>
            <a:r>
              <a:rPr lang="en-US" sz="2400" b="1"/>
              <a:t>Last exercise was conducted on April 14, 2022</a:t>
            </a:r>
          </a:p>
          <a:p>
            <a:pPr marL="342900" lvl="0" indent="-342900">
              <a:buFont typeface="Arial" panose="020B0604020202020204" pitchFamily="34" charset="0"/>
              <a:buChar char="•"/>
            </a:pPr>
            <a:r>
              <a:rPr lang="en-US"/>
              <a:t>Several lessons learned, which resulted in updating BVES PSPS Policy and Procedure Plan</a:t>
            </a:r>
          </a:p>
          <a:p>
            <a:endParaRPr lang="en-US" sz="2400"/>
          </a:p>
        </p:txBody>
      </p:sp>
      <p:sp>
        <p:nvSpPr>
          <p:cNvPr id="3" name="TextBox 2">
            <a:extLst>
              <a:ext uri="{FF2B5EF4-FFF2-40B4-BE49-F238E27FC236}">
                <a16:creationId xmlns:a16="http://schemas.microsoft.com/office/drawing/2014/main" id="{3A2705D9-B0D7-3A4A-99A3-F880E5975B41}"/>
              </a:ext>
            </a:extLst>
          </p:cNvPr>
          <p:cNvSpPr txBox="1"/>
          <p:nvPr/>
        </p:nvSpPr>
        <p:spPr>
          <a:xfrm>
            <a:off x="913703" y="2570780"/>
            <a:ext cx="7035039" cy="3231654"/>
          </a:xfrm>
          <a:prstGeom prst="rect">
            <a:avLst/>
          </a:prstGeom>
          <a:noFill/>
        </p:spPr>
        <p:txBody>
          <a:bodyPr wrap="square" rtlCol="0">
            <a:spAutoFit/>
          </a:bodyPr>
          <a:lstStyle/>
          <a:p>
            <a:r>
              <a:rPr lang="en-US" sz="2400" b="1"/>
              <a:t>Next PSPS exercise planned for June 21, 2022:</a:t>
            </a:r>
          </a:p>
          <a:p>
            <a:pPr marL="285750" indent="-285750">
              <a:buFont typeface="Arial" panose="020B0604020202020204" pitchFamily="34" charset="0"/>
              <a:buChar char="•"/>
            </a:pPr>
            <a:r>
              <a:rPr lang="en-US"/>
              <a:t>Scenario will be a BVES directed PSPS event due to high winds and high wildfire threat conditions.</a:t>
            </a:r>
          </a:p>
          <a:p>
            <a:pPr marL="285750" indent="-285750">
              <a:buFont typeface="Arial" panose="020B0604020202020204" pitchFamily="34" charset="0"/>
              <a:buChar char="•"/>
            </a:pPr>
            <a:r>
              <a:rPr lang="en-US"/>
              <a:t>Will execute communication and notification protocols.</a:t>
            </a:r>
          </a:p>
          <a:p>
            <a:pPr marL="285750" indent="-285750">
              <a:buFont typeface="Arial" panose="020B0604020202020204" pitchFamily="34" charset="0"/>
              <a:buChar char="•"/>
            </a:pPr>
            <a:r>
              <a:rPr lang="en-US"/>
              <a:t>Will coordinate Community Resource Center and amenities.</a:t>
            </a:r>
          </a:p>
          <a:p>
            <a:pPr marL="285750" indent="-285750">
              <a:buFont typeface="Arial" panose="020B0604020202020204" pitchFamily="34" charset="0"/>
              <a:buChar char="•"/>
            </a:pPr>
            <a:r>
              <a:rPr lang="en-US"/>
              <a:t>Will deploy Wildfire Response Team.</a:t>
            </a:r>
          </a:p>
          <a:p>
            <a:pPr marL="285750" indent="-285750">
              <a:buFont typeface="Arial" panose="020B0604020202020204" pitchFamily="34" charset="0"/>
              <a:buChar char="•"/>
            </a:pPr>
            <a:r>
              <a:rPr lang="en-US"/>
              <a:t>Will conduct re-energization patrols.</a:t>
            </a:r>
          </a:p>
          <a:p>
            <a:pPr marL="285750" indent="-285750">
              <a:buFont typeface="Arial" panose="020B0604020202020204" pitchFamily="34" charset="0"/>
              <a:buChar char="•"/>
            </a:pPr>
            <a:r>
              <a:rPr lang="en-US"/>
              <a:t>Will exercise all levels of communications with local government, agencies, stakeholders, and the public.</a:t>
            </a:r>
          </a:p>
          <a:p>
            <a:pPr marL="285750" indent="-285750">
              <a:buFont typeface="Arial" panose="020B0604020202020204" pitchFamily="34" charset="0"/>
              <a:buChar char="•"/>
            </a:pPr>
            <a:r>
              <a:rPr lang="en-US"/>
              <a:t>Will encourage local government, agencies and stakeholders to participate.</a:t>
            </a:r>
          </a:p>
        </p:txBody>
      </p:sp>
      <p:sp>
        <p:nvSpPr>
          <p:cNvPr id="13" name="TextBox 12">
            <a:extLst>
              <a:ext uri="{FF2B5EF4-FFF2-40B4-BE49-F238E27FC236}">
                <a16:creationId xmlns:a16="http://schemas.microsoft.com/office/drawing/2014/main" id="{9A6F81E2-B0CE-40E7-B41F-06172A4A82B2}"/>
              </a:ext>
            </a:extLst>
          </p:cNvPr>
          <p:cNvSpPr txBox="1"/>
          <p:nvPr/>
        </p:nvSpPr>
        <p:spPr>
          <a:xfrm>
            <a:off x="584223" y="-265917"/>
            <a:ext cx="9236700" cy="118895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000" b="1">
                <a:solidFill>
                  <a:srgbClr val="0070C0"/>
                </a:solidFill>
                <a:latin typeface="+mj-lt"/>
                <a:ea typeface="+mj-ea"/>
                <a:cs typeface="+mj-cs"/>
              </a:rPr>
              <a:t>Exercises</a:t>
            </a:r>
            <a:endParaRPr lang="en-US" sz="4000" b="1" kern="1200">
              <a:solidFill>
                <a:srgbClr val="0070C0"/>
              </a:solidFill>
              <a:latin typeface="+mj-lt"/>
              <a:ea typeface="+mj-ea"/>
              <a:cs typeface="+mj-cs"/>
            </a:endParaRPr>
          </a:p>
        </p:txBody>
      </p:sp>
      <p:pic>
        <p:nvPicPr>
          <p:cNvPr id="6" name="Graphic 5" descr="Teacher">
            <a:extLst>
              <a:ext uri="{FF2B5EF4-FFF2-40B4-BE49-F238E27FC236}">
                <a16:creationId xmlns:a16="http://schemas.microsoft.com/office/drawing/2014/main" id="{8DDF7D9E-ACEF-47C5-91E1-15B976F826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620179" y="1239827"/>
            <a:ext cx="2290549" cy="2290549"/>
          </a:xfrm>
          <a:prstGeom prst="rect">
            <a:avLst/>
          </a:prstGeom>
        </p:spPr>
      </p:pic>
      <p:pic>
        <p:nvPicPr>
          <p:cNvPr id="19" name="Graphic 18" descr="Flowchart">
            <a:extLst>
              <a:ext uri="{FF2B5EF4-FFF2-40B4-BE49-F238E27FC236}">
                <a16:creationId xmlns:a16="http://schemas.microsoft.com/office/drawing/2014/main" id="{2CDFC0FB-ED44-4C50-9084-DFC66984DAE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890725" y="3311363"/>
            <a:ext cx="2200850" cy="2200850"/>
          </a:xfrm>
          <a:prstGeom prst="rect">
            <a:avLst/>
          </a:prstGeom>
        </p:spPr>
      </p:pic>
    </p:spTree>
    <p:extLst>
      <p:ext uri="{BB962C8B-B14F-4D97-AF65-F5344CB8AC3E}">
        <p14:creationId xmlns:p14="http://schemas.microsoft.com/office/powerpoint/2010/main" val="38548104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B9AA7C6-5E5A-498E-A6DF-A943376E09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83EAB11A-76F7-48F4-9B4F-5BFDF4BF967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11" name="Rectangle 10">
              <a:extLst>
                <a:ext uri="{FF2B5EF4-FFF2-40B4-BE49-F238E27FC236}">
                  <a16:creationId xmlns:a16="http://schemas.microsoft.com/office/drawing/2014/main" id="{74D4C416-D5F4-4F6F-A6F1-87A21CD4FCA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6AC1C30-21C6-4BF6-93EE-B211D7A85011}"/>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81E140AE-0ABF-47C8-BF32-7D2F0CF2BA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BC4F608-B4B8-48C3-9572-C0F061B1CD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97F3277-8E77-BC4D-AED2-9DA2844454B3}"/>
              </a:ext>
            </a:extLst>
          </p:cNvPr>
          <p:cNvSpPr txBox="1"/>
          <p:nvPr/>
        </p:nvSpPr>
        <p:spPr>
          <a:xfrm>
            <a:off x="1076859" y="976678"/>
            <a:ext cx="6081420" cy="1754326"/>
          </a:xfrm>
          <a:prstGeom prst="rect">
            <a:avLst/>
          </a:prstGeom>
          <a:noFill/>
        </p:spPr>
        <p:txBody>
          <a:bodyPr wrap="square" rtlCol="0">
            <a:spAutoFit/>
          </a:bodyPr>
          <a:lstStyle/>
          <a:p>
            <a:r>
              <a:rPr lang="en-US" b="1"/>
              <a:t>Partnership with Davey Resource Group, Inc.</a:t>
            </a:r>
          </a:p>
          <a:p>
            <a:pPr lvl="0"/>
            <a:r>
              <a:rPr lang="en-US"/>
              <a:t>Following a successful program launch in 2021, BVES has extended their partnership with Davey Resource Group, Inc. (DRG) to conduct Unmanned Aerial Vehicle (UAV) fly-over inspections of its sub-transmission and distribution system throughout the months of April and May.</a:t>
            </a:r>
            <a:endParaRPr lang="en-US" sz="2400"/>
          </a:p>
        </p:txBody>
      </p:sp>
      <p:sp>
        <p:nvSpPr>
          <p:cNvPr id="13" name="TextBox 12">
            <a:extLst>
              <a:ext uri="{FF2B5EF4-FFF2-40B4-BE49-F238E27FC236}">
                <a16:creationId xmlns:a16="http://schemas.microsoft.com/office/drawing/2014/main" id="{9A6F81E2-B0CE-40E7-B41F-06172A4A82B2}"/>
              </a:ext>
            </a:extLst>
          </p:cNvPr>
          <p:cNvSpPr txBox="1"/>
          <p:nvPr/>
        </p:nvSpPr>
        <p:spPr>
          <a:xfrm>
            <a:off x="584223" y="-265917"/>
            <a:ext cx="9236700" cy="118895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000" b="1">
                <a:solidFill>
                  <a:srgbClr val="0070C0"/>
                </a:solidFill>
                <a:latin typeface="+mj-lt"/>
                <a:ea typeface="+mj-ea"/>
                <a:cs typeface="+mj-cs"/>
              </a:rPr>
              <a:t>Investing in Safety</a:t>
            </a:r>
            <a:endParaRPr lang="en-US" sz="4000" b="1" kern="1200">
              <a:solidFill>
                <a:srgbClr val="0070C0"/>
              </a:solidFill>
              <a:latin typeface="+mj-lt"/>
              <a:ea typeface="+mj-ea"/>
              <a:cs typeface="+mj-cs"/>
            </a:endParaRPr>
          </a:p>
        </p:txBody>
      </p:sp>
      <p:pic>
        <p:nvPicPr>
          <p:cNvPr id="1026" name="Picture 2" descr="May be an image of tree and outdoors"/>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t="22671" r="-1077" b="23092"/>
          <a:stretch/>
        </p:blipFill>
        <p:spPr bwMode="auto">
          <a:xfrm>
            <a:off x="7410892" y="923033"/>
            <a:ext cx="4108175" cy="16532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7410892" y="4497925"/>
            <a:ext cx="4108175" cy="1635341"/>
          </a:xfrm>
          <a:prstGeom prst="rect">
            <a:avLst/>
          </a:prstGeom>
        </p:spPr>
      </p:pic>
      <p:pic>
        <p:nvPicPr>
          <p:cNvPr id="1028" name="Picture 4" descr="100+ Drone Pictures [HQ] | Download Free Images on Unsplash"/>
          <p:cNvPicPr>
            <a:picLocks noChangeAspect="1" noChangeArrowheads="1"/>
          </p:cNvPicPr>
          <p:nvPr/>
        </p:nvPicPr>
        <p:blipFill rotWithShape="1">
          <a:blip r:embed="rId4">
            <a:extLst>
              <a:ext uri="{28A0092B-C50C-407E-A947-70E740481C1C}">
                <a14:useLocalDpi xmlns:a14="http://schemas.microsoft.com/office/drawing/2010/main" val="0"/>
              </a:ext>
            </a:extLst>
          </a:blip>
          <a:srcRect l="172" t="19006" r="-172" b="21854"/>
          <a:stretch/>
        </p:blipFill>
        <p:spPr bwMode="auto">
          <a:xfrm>
            <a:off x="7407229" y="2696991"/>
            <a:ext cx="4111838" cy="162195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1076859" y="2863962"/>
            <a:ext cx="6081420" cy="3139321"/>
          </a:xfrm>
          <a:prstGeom prst="rect">
            <a:avLst/>
          </a:prstGeom>
          <a:noFill/>
        </p:spPr>
        <p:txBody>
          <a:bodyPr wrap="square" rtlCol="0">
            <a:spAutoFit/>
          </a:bodyPr>
          <a:lstStyle/>
          <a:p>
            <a:r>
              <a:rPr lang="en-US" b="1"/>
              <a:t>Covered Wire Program</a:t>
            </a:r>
          </a:p>
          <a:p>
            <a:r>
              <a:rPr lang="en-US"/>
              <a:t>BVES strives to exceed requirements in its WMP by using a variety of safety, fire-hardening and grid-hardening strategies to reduce and eliminate the risk of wildfires. As drought and dryness are expected to continue across California for years to come, the utility is taking measures to protect lives and the land. For example, BVES became the first IOU in the U.S. to install fire-resistant-non-propagating covered wire across its service territory. The all-aluminum alloy conductor wire replaced existing 34-kV lines running throughout the utility’s high fire-threat areas.</a:t>
            </a:r>
            <a:endParaRPr lang="en-US" sz="2400"/>
          </a:p>
        </p:txBody>
      </p:sp>
    </p:spTree>
    <p:extLst>
      <p:ext uri="{BB962C8B-B14F-4D97-AF65-F5344CB8AC3E}">
        <p14:creationId xmlns:p14="http://schemas.microsoft.com/office/powerpoint/2010/main" val="39733651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B9AA7C6-5E5A-498E-A6DF-A943376E09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83EAB11A-76F7-48F4-9B4F-5BFDF4BF967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11" name="Rectangle 10">
              <a:extLst>
                <a:ext uri="{FF2B5EF4-FFF2-40B4-BE49-F238E27FC236}">
                  <a16:creationId xmlns:a16="http://schemas.microsoft.com/office/drawing/2014/main" id="{74D4C416-D5F4-4F6F-A6F1-87A21CD4FCA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6AC1C30-21C6-4BF6-93EE-B211D7A85011}"/>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81E140AE-0ABF-47C8-BF32-7D2F0CF2BA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BC4F608-B4B8-48C3-9572-C0F061B1CD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97F3277-8E77-BC4D-AED2-9DA2844454B3}"/>
              </a:ext>
            </a:extLst>
          </p:cNvPr>
          <p:cNvSpPr txBox="1"/>
          <p:nvPr/>
        </p:nvSpPr>
        <p:spPr>
          <a:xfrm>
            <a:off x="1076859" y="976678"/>
            <a:ext cx="6081420" cy="5816977"/>
          </a:xfrm>
          <a:prstGeom prst="rect">
            <a:avLst/>
          </a:prstGeom>
          <a:noFill/>
        </p:spPr>
        <p:txBody>
          <a:bodyPr wrap="square" lIns="91440" tIns="45720" rIns="91440" bIns="45720" rtlCol="0" anchor="t">
            <a:spAutoFit/>
          </a:bodyPr>
          <a:lstStyle/>
          <a:p>
            <a:r>
              <a:rPr lang="en-US" b="1"/>
              <a:t>Risk Assessment &amp; Mapping</a:t>
            </a:r>
          </a:p>
          <a:p>
            <a:pPr marL="285750" indent="-285750">
              <a:buFont typeface="Arial" panose="020B0604020202020204" pitchFamily="34" charset="0"/>
              <a:buChar char="•"/>
            </a:pPr>
            <a:r>
              <a:rPr lang="en-US"/>
              <a:t>Developed ignition probability risk and consequence maps</a:t>
            </a:r>
          </a:p>
          <a:p>
            <a:pPr marL="285750" indent="-285750">
              <a:buFont typeface="Arial" panose="020B0604020202020204" pitchFamily="34" charset="0"/>
              <a:buChar char="•"/>
            </a:pPr>
            <a:r>
              <a:rPr lang="en-US"/>
              <a:t>Plans for 2022: Securing access to on-demand weather platforms  for real-time simulations</a:t>
            </a:r>
            <a:endParaRPr lang="en-US">
              <a:ea typeface="Calibri"/>
              <a:cs typeface="Calibri"/>
            </a:endParaRPr>
          </a:p>
          <a:p>
            <a:pPr lvl="0"/>
            <a:endParaRPr lang="en-US"/>
          </a:p>
          <a:p>
            <a:pPr lvl="0"/>
            <a:r>
              <a:rPr lang="en-US" b="1"/>
              <a:t>Situational Awareness &amp; Forecasting</a:t>
            </a:r>
            <a:endParaRPr lang="en-US" b="1">
              <a:ea typeface="Calibri"/>
              <a:cs typeface="Calibri"/>
            </a:endParaRPr>
          </a:p>
          <a:p>
            <a:pPr marL="285750" indent="-285750">
              <a:buFont typeface="Arial" panose="020B0604020202020204" pitchFamily="34" charset="0"/>
              <a:buChar char="•"/>
            </a:pPr>
            <a:r>
              <a:rPr lang="en-US"/>
              <a:t>Two final weather (of 20) stations installed in 2021 </a:t>
            </a:r>
            <a:endParaRPr lang="en-US">
              <a:ea typeface="Calibri"/>
              <a:cs typeface="Calibri"/>
            </a:endParaRPr>
          </a:p>
          <a:p>
            <a:pPr marL="285750" indent="-285750">
              <a:buFont typeface="Arial" panose="020B0604020202020204" pitchFamily="34" charset="0"/>
              <a:buChar char="•"/>
            </a:pPr>
            <a:r>
              <a:rPr lang="en-US"/>
              <a:t>15 installed HD cameras for area-wide coverage</a:t>
            </a:r>
            <a:endParaRPr lang="en-US">
              <a:ea typeface="Calibri"/>
              <a:cs typeface="Calibri"/>
            </a:endParaRPr>
          </a:p>
          <a:p>
            <a:pPr lvl="0"/>
            <a:endParaRPr lang="en-US"/>
          </a:p>
          <a:p>
            <a:pPr lvl="0"/>
            <a:r>
              <a:rPr lang="en-US" b="1"/>
              <a:t>Grid Design &amp; System Hardening</a:t>
            </a:r>
            <a:endParaRPr lang="en-US" b="1">
              <a:ea typeface="Calibri"/>
              <a:cs typeface="Calibri"/>
            </a:endParaRPr>
          </a:p>
          <a:p>
            <a:pPr marL="285750" indent="-285750">
              <a:buFont typeface="Arial" panose="020B0604020202020204" pitchFamily="34" charset="0"/>
              <a:buChar char="•"/>
            </a:pPr>
            <a:r>
              <a:rPr lang="en-US"/>
              <a:t>Hardened 20 bare wire circuit miles, 12 of which hardened in 2021 </a:t>
            </a:r>
            <a:endParaRPr lang="en-US">
              <a:ea typeface="Calibri"/>
              <a:cs typeface="Calibri"/>
            </a:endParaRPr>
          </a:p>
          <a:p>
            <a:pPr marL="285750" indent="-285750">
              <a:buFont typeface="Arial" panose="020B0604020202020204" pitchFamily="34" charset="0"/>
              <a:buChar char="•"/>
            </a:pPr>
            <a:r>
              <a:rPr lang="en-US"/>
              <a:t>Technical/safety upgrades to the Palomino station </a:t>
            </a:r>
            <a:endParaRPr lang="en-US">
              <a:ea typeface="Calibri"/>
              <a:cs typeface="Calibri"/>
            </a:endParaRPr>
          </a:p>
          <a:p>
            <a:pPr marL="285750" lvl="0" indent="-285750">
              <a:buFont typeface="Arial" panose="020B0604020202020204" pitchFamily="34" charset="0"/>
              <a:buChar char="•"/>
            </a:pPr>
            <a:r>
              <a:rPr lang="en-US"/>
              <a:t>Replaced all 862-remaining expulsion (conventional) fuses.</a:t>
            </a:r>
            <a:endParaRPr lang="en-US">
              <a:ea typeface="Calibri"/>
              <a:cs typeface="Calibri"/>
            </a:endParaRPr>
          </a:p>
          <a:p>
            <a:pPr marL="285750" indent="-285750">
              <a:buFont typeface="Arial" panose="020B0604020202020204" pitchFamily="34" charset="0"/>
              <a:buChar char="•"/>
            </a:pPr>
            <a:r>
              <a:rPr lang="en-US"/>
              <a:t>74 legacy tree attachments removed. </a:t>
            </a:r>
            <a:endParaRPr lang="en-US">
              <a:ea typeface="Calibri"/>
              <a:cs typeface="Calibri"/>
            </a:endParaRPr>
          </a:p>
          <a:p>
            <a:pPr marL="285750" indent="-285750">
              <a:buFont typeface="Arial" panose="020B0604020202020204" pitchFamily="34" charset="0"/>
              <a:buChar char="•"/>
            </a:pPr>
            <a:r>
              <a:rPr lang="en-US"/>
              <a:t>BVES completed its Evacuation Route Pilot Program – with pole/cross-arm hardening </a:t>
            </a:r>
            <a:endParaRPr lang="en-US">
              <a:ea typeface="Calibri"/>
              <a:cs typeface="Calibri"/>
            </a:endParaRPr>
          </a:p>
          <a:p>
            <a:pPr marL="285750" lvl="0" indent="-285750">
              <a:buFont typeface="Arial" panose="020B0604020202020204" pitchFamily="34" charset="0"/>
              <a:buChar char="•"/>
            </a:pPr>
            <a:r>
              <a:rPr lang="en-US"/>
              <a:t>All main evacuation routes will be hardened in 2022.</a:t>
            </a:r>
            <a:endParaRPr lang="en-US">
              <a:ea typeface="Calibri"/>
              <a:cs typeface="Calibri"/>
            </a:endParaRPr>
          </a:p>
          <a:p>
            <a:pPr lvl="0"/>
            <a:endParaRPr lang="en-US" sz="2400"/>
          </a:p>
          <a:p>
            <a:pPr lvl="0"/>
            <a:endParaRPr lang="en-US" sz="2400"/>
          </a:p>
        </p:txBody>
      </p:sp>
      <p:sp>
        <p:nvSpPr>
          <p:cNvPr id="13" name="TextBox 12">
            <a:extLst>
              <a:ext uri="{FF2B5EF4-FFF2-40B4-BE49-F238E27FC236}">
                <a16:creationId xmlns:a16="http://schemas.microsoft.com/office/drawing/2014/main" id="{9A6F81E2-B0CE-40E7-B41F-06172A4A82B2}"/>
              </a:ext>
            </a:extLst>
          </p:cNvPr>
          <p:cNvSpPr txBox="1"/>
          <p:nvPr/>
        </p:nvSpPr>
        <p:spPr>
          <a:xfrm>
            <a:off x="584223" y="-265917"/>
            <a:ext cx="10497434" cy="118895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000" b="1">
                <a:solidFill>
                  <a:srgbClr val="0070C0"/>
                </a:solidFill>
                <a:latin typeface="+mj-lt"/>
                <a:ea typeface="+mj-ea"/>
                <a:cs typeface="+mj-cs"/>
              </a:rPr>
              <a:t>Investing in Safety – WMP Execution Performance</a:t>
            </a:r>
            <a:endParaRPr lang="en-US" sz="4000" b="1" kern="1200">
              <a:solidFill>
                <a:srgbClr val="0070C0"/>
              </a:solidFill>
              <a:latin typeface="+mj-lt"/>
              <a:ea typeface="+mj-ea"/>
              <a:cs typeface="+mj-cs"/>
            </a:endParaRPr>
          </a:p>
        </p:txBody>
      </p:sp>
      <p:pic>
        <p:nvPicPr>
          <p:cNvPr id="5" name="Picture 4">
            <a:extLst>
              <a:ext uri="{FF2B5EF4-FFF2-40B4-BE49-F238E27FC236}">
                <a16:creationId xmlns:a16="http://schemas.microsoft.com/office/drawing/2014/main" id="{300AD22F-6610-4C63-953F-A888F53A53E9}"/>
              </a:ext>
            </a:extLst>
          </p:cNvPr>
          <p:cNvPicPr>
            <a:picLocks noChangeAspect="1"/>
          </p:cNvPicPr>
          <p:nvPr/>
        </p:nvPicPr>
        <p:blipFill>
          <a:blip r:embed="rId3"/>
          <a:stretch>
            <a:fillRect/>
          </a:stretch>
        </p:blipFill>
        <p:spPr>
          <a:xfrm>
            <a:off x="7398193" y="2821918"/>
            <a:ext cx="4120873" cy="2043996"/>
          </a:xfrm>
          <a:prstGeom prst="rect">
            <a:avLst/>
          </a:prstGeom>
          <a:ln>
            <a:solidFill>
              <a:schemeClr val="tx1"/>
            </a:solidFill>
          </a:ln>
        </p:spPr>
      </p:pic>
      <p:pic>
        <p:nvPicPr>
          <p:cNvPr id="7" name="Picture 6">
            <a:extLst>
              <a:ext uri="{FF2B5EF4-FFF2-40B4-BE49-F238E27FC236}">
                <a16:creationId xmlns:a16="http://schemas.microsoft.com/office/drawing/2014/main" id="{E68EC379-F481-427B-AE1B-DB96A4F5F1A0}"/>
              </a:ext>
            </a:extLst>
          </p:cNvPr>
          <p:cNvPicPr>
            <a:picLocks noChangeAspect="1"/>
          </p:cNvPicPr>
          <p:nvPr/>
        </p:nvPicPr>
        <p:blipFill>
          <a:blip r:embed="rId4"/>
          <a:stretch>
            <a:fillRect/>
          </a:stretch>
        </p:blipFill>
        <p:spPr>
          <a:xfrm>
            <a:off x="7398193" y="946207"/>
            <a:ext cx="4120873" cy="1796994"/>
          </a:xfrm>
          <a:prstGeom prst="rect">
            <a:avLst/>
          </a:prstGeom>
          <a:ln>
            <a:solidFill>
              <a:schemeClr val="tx1"/>
            </a:solidFill>
          </a:ln>
        </p:spPr>
      </p:pic>
      <p:pic>
        <p:nvPicPr>
          <p:cNvPr id="21" name="Picture 4" descr="100+ Drone Pictures [HQ] | Download Free Images on Unsplash">
            <a:extLst>
              <a:ext uri="{FF2B5EF4-FFF2-40B4-BE49-F238E27FC236}">
                <a16:creationId xmlns:a16="http://schemas.microsoft.com/office/drawing/2014/main" id="{0E535A92-7037-4163-B830-34C911521D8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2" t="28817" r="-172" b="28474"/>
          <a:stretch/>
        </p:blipFill>
        <p:spPr bwMode="auto">
          <a:xfrm>
            <a:off x="7407228" y="4944631"/>
            <a:ext cx="4111838" cy="11713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6100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B9AA7C6-5E5A-498E-A6DF-A943376E09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83EAB11A-76F7-48F4-9B4F-5BFDF4BF967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11" name="Rectangle 10">
              <a:extLst>
                <a:ext uri="{FF2B5EF4-FFF2-40B4-BE49-F238E27FC236}">
                  <a16:creationId xmlns:a16="http://schemas.microsoft.com/office/drawing/2014/main" id="{74D4C416-D5F4-4F6F-A6F1-87A21CD4FCA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6AC1C30-21C6-4BF6-93EE-B211D7A85011}"/>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81E140AE-0ABF-47C8-BF32-7D2F0CF2BA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BC4F608-B4B8-48C3-9572-C0F061B1CD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97F3277-8E77-BC4D-AED2-9DA2844454B3}"/>
              </a:ext>
            </a:extLst>
          </p:cNvPr>
          <p:cNvSpPr txBox="1"/>
          <p:nvPr/>
        </p:nvSpPr>
        <p:spPr>
          <a:xfrm>
            <a:off x="1076859" y="976678"/>
            <a:ext cx="6081420" cy="6093976"/>
          </a:xfrm>
          <a:prstGeom prst="rect">
            <a:avLst/>
          </a:prstGeom>
          <a:noFill/>
        </p:spPr>
        <p:txBody>
          <a:bodyPr wrap="square" rtlCol="0">
            <a:spAutoFit/>
          </a:bodyPr>
          <a:lstStyle/>
          <a:p>
            <a:r>
              <a:rPr lang="en-US" b="1"/>
              <a:t>Asset Management &amp; Inspections</a:t>
            </a:r>
          </a:p>
          <a:p>
            <a:pPr marL="285750" lvl="0" indent="-285750">
              <a:buFont typeface="Arial" panose="020B0604020202020204" pitchFamily="34" charset="0"/>
              <a:buChar char="•"/>
            </a:pPr>
            <a:r>
              <a:rPr lang="en-US"/>
              <a:t>Territory-wide inspections using UAVs and ground patrols covering 211 circuit miles</a:t>
            </a:r>
          </a:p>
          <a:p>
            <a:pPr marL="285750" lvl="0" indent="-285750">
              <a:buFont typeface="Arial" panose="020B0604020202020204" pitchFamily="34" charset="0"/>
              <a:buChar char="•"/>
            </a:pPr>
            <a:r>
              <a:rPr lang="en-US"/>
              <a:t>An additional 78.56 circuit miles were LiDAR surveyed, raising total to 289.56 above the 211-circuit mile target</a:t>
            </a:r>
          </a:p>
          <a:p>
            <a:pPr marL="285750" lvl="0" indent="-285750">
              <a:buFont typeface="Arial" panose="020B0604020202020204" pitchFamily="34" charset="0"/>
              <a:buChar char="•"/>
            </a:pPr>
            <a:r>
              <a:rPr lang="en-US"/>
              <a:t>Enhanced its QA/QC of inspections</a:t>
            </a:r>
          </a:p>
          <a:p>
            <a:pPr marL="285750" lvl="0" indent="-285750">
              <a:buFont typeface="Arial" panose="020B0604020202020204" pitchFamily="34" charset="0"/>
              <a:buChar char="•"/>
            </a:pPr>
            <a:r>
              <a:rPr lang="en-US"/>
              <a:t>3rd-party ground patrols with contracted forester</a:t>
            </a:r>
          </a:p>
          <a:p>
            <a:pPr lvl="0"/>
            <a:r>
              <a:rPr lang="en-US" b="1"/>
              <a:t>Vegetation Management &amp; Inspections</a:t>
            </a:r>
          </a:p>
          <a:p>
            <a:pPr marL="285750" lvl="0" indent="-285750">
              <a:buFont typeface="Arial" panose="020B0604020202020204" pitchFamily="34" charset="0"/>
              <a:buChar char="•"/>
            </a:pPr>
            <a:r>
              <a:rPr lang="en-US"/>
              <a:t>Annual detailed inspections exceeded planned 50 circuit mi. (54.9) </a:t>
            </a:r>
          </a:p>
          <a:p>
            <a:pPr marL="285750" lvl="0" indent="-285750">
              <a:buFont typeface="Arial" panose="020B0604020202020204" pitchFamily="34" charset="0"/>
              <a:buChar char="•"/>
            </a:pPr>
            <a:r>
              <a:rPr lang="en-US"/>
              <a:t>UAV and ground patrol inspections covered 211 circuit miles along with the LiDAR inspections </a:t>
            </a:r>
          </a:p>
          <a:p>
            <a:pPr marL="285750" lvl="0" indent="-285750">
              <a:buFont typeface="Arial" panose="020B0604020202020204" pitchFamily="34" charset="0"/>
              <a:buChar char="•"/>
            </a:pPr>
            <a:r>
              <a:rPr lang="en-US"/>
              <a:t>Vegetation density along ROWs by 18%. </a:t>
            </a:r>
          </a:p>
          <a:p>
            <a:pPr marL="285750" lvl="0" indent="-285750">
              <a:buFont typeface="Arial" panose="020B0604020202020204" pitchFamily="34" charset="0"/>
              <a:buChar char="•"/>
            </a:pPr>
            <a:r>
              <a:rPr lang="en-US"/>
              <a:t>Developed QA/QC procedures for additional validation</a:t>
            </a:r>
          </a:p>
          <a:p>
            <a:pPr lvl="0"/>
            <a:r>
              <a:rPr lang="en-US" b="1"/>
              <a:t>Grid Operations &amp; Operating Protocols</a:t>
            </a:r>
          </a:p>
          <a:p>
            <a:pPr marL="285750" lvl="0" indent="-285750">
              <a:buFont typeface="Arial" panose="020B0604020202020204" pitchFamily="34" charset="0"/>
              <a:buChar char="•"/>
            </a:pPr>
            <a:r>
              <a:rPr lang="en-US"/>
              <a:t>Continued improvement for existing emergency preparedness and response program</a:t>
            </a:r>
          </a:p>
          <a:p>
            <a:pPr marL="285750" lvl="0" indent="-285750">
              <a:buFont typeface="Arial" panose="020B0604020202020204" pitchFamily="34" charset="0"/>
              <a:buChar char="•"/>
            </a:pPr>
            <a:r>
              <a:rPr lang="en-US"/>
              <a:t>Further refinement of PSPS plan documentation targeted for mid-2022</a:t>
            </a:r>
          </a:p>
          <a:p>
            <a:pPr lvl="0"/>
            <a:endParaRPr lang="en-US" sz="2400"/>
          </a:p>
          <a:p>
            <a:pPr lvl="0"/>
            <a:endParaRPr lang="en-US" sz="2400"/>
          </a:p>
        </p:txBody>
      </p:sp>
      <p:sp>
        <p:nvSpPr>
          <p:cNvPr id="13" name="TextBox 12">
            <a:extLst>
              <a:ext uri="{FF2B5EF4-FFF2-40B4-BE49-F238E27FC236}">
                <a16:creationId xmlns:a16="http://schemas.microsoft.com/office/drawing/2014/main" id="{9A6F81E2-B0CE-40E7-B41F-06172A4A82B2}"/>
              </a:ext>
            </a:extLst>
          </p:cNvPr>
          <p:cNvSpPr txBox="1"/>
          <p:nvPr/>
        </p:nvSpPr>
        <p:spPr>
          <a:xfrm>
            <a:off x="584222" y="-265917"/>
            <a:ext cx="10399463" cy="118895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000" b="1">
                <a:solidFill>
                  <a:srgbClr val="0070C0"/>
                </a:solidFill>
                <a:latin typeface="+mj-lt"/>
                <a:ea typeface="+mj-ea"/>
                <a:cs typeface="+mj-cs"/>
              </a:rPr>
              <a:t>Investing in Safety – WMP Execution Performance</a:t>
            </a:r>
            <a:endParaRPr lang="en-US" sz="4000" b="1" kern="1200">
              <a:solidFill>
                <a:srgbClr val="0070C0"/>
              </a:solidFill>
              <a:latin typeface="+mj-lt"/>
              <a:ea typeface="+mj-ea"/>
              <a:cs typeface="+mj-cs"/>
            </a:endParaRPr>
          </a:p>
        </p:txBody>
      </p:sp>
      <p:pic>
        <p:nvPicPr>
          <p:cNvPr id="17" name="Picture 16">
            <a:extLst>
              <a:ext uri="{FF2B5EF4-FFF2-40B4-BE49-F238E27FC236}">
                <a16:creationId xmlns:a16="http://schemas.microsoft.com/office/drawing/2014/main" id="{F1185F04-E924-4E51-BEA7-1A3DAD73CA1C}"/>
              </a:ext>
            </a:extLst>
          </p:cNvPr>
          <p:cNvPicPr>
            <a:picLocks noChangeAspect="1"/>
          </p:cNvPicPr>
          <p:nvPr/>
        </p:nvPicPr>
        <p:blipFill>
          <a:blip r:embed="rId3"/>
          <a:stretch>
            <a:fillRect/>
          </a:stretch>
        </p:blipFill>
        <p:spPr>
          <a:xfrm>
            <a:off x="7407228" y="976678"/>
            <a:ext cx="4111837" cy="2159692"/>
          </a:xfrm>
          <a:prstGeom prst="rect">
            <a:avLst/>
          </a:prstGeom>
          <a:ln>
            <a:solidFill>
              <a:schemeClr val="tx1"/>
            </a:solidFill>
          </a:ln>
        </p:spPr>
      </p:pic>
      <p:pic>
        <p:nvPicPr>
          <p:cNvPr id="20" name="Content Placeholder 4">
            <a:extLst>
              <a:ext uri="{FF2B5EF4-FFF2-40B4-BE49-F238E27FC236}">
                <a16:creationId xmlns:a16="http://schemas.microsoft.com/office/drawing/2014/main" id="{0FCFCC1C-AABE-4099-A586-89EECB3671ED}"/>
              </a:ext>
            </a:extLst>
          </p:cNvPr>
          <p:cNvPicPr>
            <a:picLocks noGrp="1" noChangeAspect="1"/>
          </p:cNvPicPr>
          <p:nvPr>
            <p:ph idx="1"/>
          </p:nvPr>
        </p:nvPicPr>
        <p:blipFill rotWithShape="1">
          <a:blip r:embed="rId4" cstate="hqprint">
            <a:extLst>
              <a:ext uri="{28A0092B-C50C-407E-A947-70E740481C1C}">
                <a14:useLocalDpi xmlns:a14="http://schemas.microsoft.com/office/drawing/2010/main" val="0"/>
              </a:ext>
            </a:extLst>
          </a:blip>
          <a:srcRect b="31342"/>
          <a:stretch/>
        </p:blipFill>
        <p:spPr>
          <a:xfrm>
            <a:off x="7407228" y="4428673"/>
            <a:ext cx="4120873" cy="1797560"/>
          </a:xfrm>
          <a:ln>
            <a:solidFill>
              <a:schemeClr val="tx1"/>
            </a:solidFill>
          </a:ln>
        </p:spPr>
      </p:pic>
      <p:pic>
        <p:nvPicPr>
          <p:cNvPr id="19" name="Picture 18">
            <a:extLst>
              <a:ext uri="{FF2B5EF4-FFF2-40B4-BE49-F238E27FC236}">
                <a16:creationId xmlns:a16="http://schemas.microsoft.com/office/drawing/2014/main" id="{4291F947-9796-43DC-A49E-7C1F6D604375}"/>
              </a:ext>
            </a:extLst>
          </p:cNvPr>
          <p:cNvPicPr>
            <a:picLocks noChangeAspect="1"/>
          </p:cNvPicPr>
          <p:nvPr/>
        </p:nvPicPr>
        <p:blipFill rotWithShape="1">
          <a:blip r:embed="rId5"/>
          <a:srcRect t="1" b="39726"/>
          <a:stretch/>
        </p:blipFill>
        <p:spPr>
          <a:xfrm>
            <a:off x="7407227" y="3188046"/>
            <a:ext cx="4111837" cy="1188950"/>
          </a:xfrm>
          <a:prstGeom prst="rect">
            <a:avLst/>
          </a:prstGeom>
          <a:ln>
            <a:solidFill>
              <a:schemeClr val="tx1"/>
            </a:solidFill>
          </a:ln>
        </p:spPr>
      </p:pic>
    </p:spTree>
    <p:extLst>
      <p:ext uri="{BB962C8B-B14F-4D97-AF65-F5344CB8AC3E}">
        <p14:creationId xmlns:p14="http://schemas.microsoft.com/office/powerpoint/2010/main" val="20611611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D2B52E50011D94B9538EC0978E0670A" ma:contentTypeVersion="18" ma:contentTypeDescription="Create a new document." ma:contentTypeScope="" ma:versionID="07541e813b2f20d9c6e543b82b61b085">
  <xsd:schema xmlns:xsd="http://www.w3.org/2001/XMLSchema" xmlns:xs="http://www.w3.org/2001/XMLSchema" xmlns:p="http://schemas.microsoft.com/office/2006/metadata/properties" xmlns:ns2="35fdd28b-742f-4f64-9190-c736dbae8f9d" xmlns:ns3="1a9f970e-ad8e-4d00-b50f-9d9f307cea3c" xmlns:ns4="93404bf5-3af7-484c-bcc4-c299146eb87e" targetNamespace="http://schemas.microsoft.com/office/2006/metadata/properties" ma:root="true" ma:fieldsID="8446efd980e7a716f92903056f2427f8" ns2:_="" ns3:_="" ns4:_="">
    <xsd:import namespace="35fdd28b-742f-4f64-9190-c736dbae8f9d"/>
    <xsd:import namespace="1a9f970e-ad8e-4d00-b50f-9d9f307cea3c"/>
    <xsd:import namespace="93404bf5-3af7-484c-bcc4-c299146eb87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AutoKeyPoints" minOccurs="0"/>
                <xsd:element ref="ns2:MediaServiceKeyPoints" minOccurs="0"/>
                <xsd:element ref="ns3:SharedWithUsers" minOccurs="0"/>
                <xsd:element ref="ns3:SharedWithDetail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fdd28b-742f-4f64-9190-c736dbae8f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a9f970e-ad8e-4d00-b50f-9d9f307cea3c"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3404bf5-3af7-484c-bcc4-c299146eb87e" elementFormDefault="qualified">
    <xsd:import namespace="http://schemas.microsoft.com/office/2006/documentManagement/types"/>
    <xsd:import namespace="http://schemas.microsoft.com/office/infopath/2007/PartnerControls"/>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A2A20F9-185E-46D9-84AB-C2583F062246}">
  <ds:schemaRefs>
    <ds:schemaRef ds:uri="http://schemas.microsoft.com/office/2006/metadata/properties"/>
    <ds:schemaRef ds:uri="http://purl.org/dc/dcmitype/"/>
    <ds:schemaRef ds:uri="1a9f970e-ad8e-4d00-b50f-9d9f307cea3c"/>
    <ds:schemaRef ds:uri="http://purl.org/dc/elements/1.1/"/>
    <ds:schemaRef ds:uri="http://schemas.microsoft.com/office/infopath/2007/PartnerControls"/>
    <ds:schemaRef ds:uri="35fdd28b-742f-4f64-9190-c736dbae8f9d"/>
    <ds:schemaRef ds:uri="http://schemas.openxmlformats.org/package/2006/metadata/core-properties"/>
    <ds:schemaRef ds:uri="http://www.w3.org/XML/1998/namespace"/>
    <ds:schemaRef ds:uri="http://schemas.microsoft.com/office/2006/documentManagement/types"/>
    <ds:schemaRef ds:uri="93404bf5-3af7-484c-bcc4-c299146eb87e"/>
    <ds:schemaRef ds:uri="http://purl.org/dc/terms/"/>
  </ds:schemaRefs>
</ds:datastoreItem>
</file>

<file path=customXml/itemProps2.xml><?xml version="1.0" encoding="utf-8"?>
<ds:datastoreItem xmlns:ds="http://schemas.openxmlformats.org/officeDocument/2006/customXml" ds:itemID="{DD947B83-6429-4B2B-9CE3-C6AC94E35A4C}">
  <ds:schemaRefs>
    <ds:schemaRef ds:uri="1a9f970e-ad8e-4d00-b50f-9d9f307cea3c"/>
    <ds:schemaRef ds:uri="35fdd28b-742f-4f64-9190-c736dbae8f9d"/>
    <ds:schemaRef ds:uri="93404bf5-3af7-484c-bcc4-c299146eb87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D955988-676D-4359-97AA-16FC6B4B2D3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TotalTime>
  <Words>957</Words>
  <Application>Microsoft Office PowerPoint</Application>
  <PresentationFormat>Widescreen</PresentationFormat>
  <Paragraphs>99</Paragraphs>
  <Slides>11</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PowerPoint Presentation</vt:lpstr>
      <vt:lpstr>Powering The Mountain Since 1929</vt:lpstr>
      <vt:lpstr>Powering The Mountain Since 1929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Powering The Mountain Since 1929</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Jenna Sharp</dc:creator>
  <cp:lastModifiedBy>Re, Tawny</cp:lastModifiedBy>
  <cp:revision>3</cp:revision>
  <dcterms:created xsi:type="dcterms:W3CDTF">2020-05-22T23:04:22Z</dcterms:created>
  <dcterms:modified xsi:type="dcterms:W3CDTF">2023-05-16T22:10:37Z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0x010100CD2B52E50011D94B9538EC0978E0670A</vt:lpwstr>
  </property>
</Properties>
</file>